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19" r:id="rId3"/>
    <p:sldId id="330" r:id="rId4"/>
    <p:sldId id="325" r:id="rId5"/>
    <p:sldId id="331" r:id="rId6"/>
    <p:sldId id="332" r:id="rId7"/>
    <p:sldId id="333" r:id="rId8"/>
    <p:sldId id="354" r:id="rId9"/>
    <p:sldId id="337" r:id="rId10"/>
    <p:sldId id="361" r:id="rId11"/>
    <p:sldId id="338" r:id="rId12"/>
    <p:sldId id="339" r:id="rId13"/>
    <p:sldId id="336" r:id="rId14"/>
    <p:sldId id="335" r:id="rId15"/>
    <p:sldId id="352" r:id="rId16"/>
    <p:sldId id="334" r:id="rId17"/>
    <p:sldId id="342" r:id="rId18"/>
    <p:sldId id="343" r:id="rId19"/>
    <p:sldId id="341" r:id="rId20"/>
    <p:sldId id="340" r:id="rId21"/>
    <p:sldId id="345" r:id="rId22"/>
    <p:sldId id="346" r:id="rId23"/>
    <p:sldId id="365" r:id="rId24"/>
    <p:sldId id="348" r:id="rId25"/>
    <p:sldId id="349" r:id="rId26"/>
    <p:sldId id="350" r:id="rId27"/>
    <p:sldId id="351" r:id="rId28"/>
    <p:sldId id="355" r:id="rId29"/>
    <p:sldId id="353" r:id="rId30"/>
    <p:sldId id="356" r:id="rId31"/>
    <p:sldId id="357" r:id="rId32"/>
    <p:sldId id="360" r:id="rId33"/>
    <p:sldId id="364" r:id="rId34"/>
    <p:sldId id="363" r:id="rId35"/>
    <p:sldId id="362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46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-Ake Bjerregaard" userId="abe2225c6551cfc3" providerId="LiveId" clId="{D75D545F-B18C-4C0A-9088-C210D61D9F7F}"/>
    <pc:docChg chg="undo custSel addSld delSld modSld sldOrd">
      <pc:chgData name="Sven-Ake Bjerregaard" userId="abe2225c6551cfc3" providerId="LiveId" clId="{D75D545F-B18C-4C0A-9088-C210D61D9F7F}" dt="2022-07-17T11:31:47.038" v="16203" actId="6549"/>
      <pc:docMkLst>
        <pc:docMk/>
      </pc:docMkLst>
      <pc:sldChg chg="del">
        <pc:chgData name="Sven-Ake Bjerregaard" userId="abe2225c6551cfc3" providerId="LiveId" clId="{D75D545F-B18C-4C0A-9088-C210D61D9F7F}" dt="2022-06-25T06:33:22.503" v="0" actId="47"/>
        <pc:sldMkLst>
          <pc:docMk/>
          <pc:sldMk cId="937028962" sldId="256"/>
        </pc:sldMkLst>
      </pc:sldChg>
      <pc:sldChg chg="del">
        <pc:chgData name="Sven-Ake Bjerregaard" userId="abe2225c6551cfc3" providerId="LiveId" clId="{D75D545F-B18C-4C0A-9088-C210D61D9F7F}" dt="2022-06-25T06:33:23.905" v="1" actId="47"/>
        <pc:sldMkLst>
          <pc:docMk/>
          <pc:sldMk cId="2945230893" sldId="257"/>
        </pc:sldMkLst>
      </pc:sldChg>
      <pc:sldChg chg="del">
        <pc:chgData name="Sven-Ake Bjerregaard" userId="abe2225c6551cfc3" providerId="LiveId" clId="{D75D545F-B18C-4C0A-9088-C210D61D9F7F}" dt="2022-06-25T06:33:25.409" v="4" actId="47"/>
        <pc:sldMkLst>
          <pc:docMk/>
          <pc:sldMk cId="2826917872" sldId="258"/>
        </pc:sldMkLst>
      </pc:sldChg>
      <pc:sldChg chg="del">
        <pc:chgData name="Sven-Ake Bjerregaard" userId="abe2225c6551cfc3" providerId="LiveId" clId="{D75D545F-B18C-4C0A-9088-C210D61D9F7F}" dt="2022-06-25T06:33:25.775" v="5" actId="47"/>
        <pc:sldMkLst>
          <pc:docMk/>
          <pc:sldMk cId="2439483925" sldId="259"/>
        </pc:sldMkLst>
      </pc:sldChg>
      <pc:sldChg chg="del">
        <pc:chgData name="Sven-Ake Bjerregaard" userId="abe2225c6551cfc3" providerId="LiveId" clId="{D75D545F-B18C-4C0A-9088-C210D61D9F7F}" dt="2022-06-25T06:33:26.912" v="8" actId="47"/>
        <pc:sldMkLst>
          <pc:docMk/>
          <pc:sldMk cId="467407715" sldId="261"/>
        </pc:sldMkLst>
      </pc:sldChg>
      <pc:sldChg chg="del">
        <pc:chgData name="Sven-Ake Bjerregaard" userId="abe2225c6551cfc3" providerId="LiveId" clId="{D75D545F-B18C-4C0A-9088-C210D61D9F7F}" dt="2022-06-25T06:33:27.624" v="10" actId="47"/>
        <pc:sldMkLst>
          <pc:docMk/>
          <pc:sldMk cId="9185005" sldId="263"/>
        </pc:sldMkLst>
      </pc:sldChg>
      <pc:sldChg chg="del">
        <pc:chgData name="Sven-Ake Bjerregaard" userId="abe2225c6551cfc3" providerId="LiveId" clId="{D75D545F-B18C-4C0A-9088-C210D61D9F7F}" dt="2022-06-25T06:33:27.267" v="9" actId="47"/>
        <pc:sldMkLst>
          <pc:docMk/>
          <pc:sldMk cId="3643158785" sldId="266"/>
        </pc:sldMkLst>
      </pc:sldChg>
      <pc:sldChg chg="modSp mod">
        <pc:chgData name="Sven-Ake Bjerregaard" userId="abe2225c6551cfc3" providerId="LiveId" clId="{D75D545F-B18C-4C0A-9088-C210D61D9F7F}" dt="2022-06-25T06:35:05.463" v="93" actId="20577"/>
        <pc:sldMkLst>
          <pc:docMk/>
          <pc:sldMk cId="3486851638" sldId="319"/>
        </pc:sldMkLst>
        <pc:spChg chg="mod">
          <ac:chgData name="Sven-Ake Bjerregaard" userId="abe2225c6551cfc3" providerId="LiveId" clId="{D75D545F-B18C-4C0A-9088-C210D61D9F7F}" dt="2022-06-25T06:35:05.463" v="93" actId="20577"/>
          <ac:spMkLst>
            <pc:docMk/>
            <pc:sldMk cId="3486851638" sldId="319"/>
            <ac:spMk id="2" creationId="{FF4AC3D1-3CBA-4D0E-9AC3-7396DDA7C87F}"/>
          </ac:spMkLst>
        </pc:spChg>
      </pc:sldChg>
      <pc:sldChg chg="del">
        <pc:chgData name="Sven-Ake Bjerregaard" userId="abe2225c6551cfc3" providerId="LiveId" clId="{D75D545F-B18C-4C0A-9088-C210D61D9F7F}" dt="2022-06-25T06:33:24.538" v="2" actId="47"/>
        <pc:sldMkLst>
          <pc:docMk/>
          <pc:sldMk cId="2919666035" sldId="321"/>
        </pc:sldMkLst>
      </pc:sldChg>
      <pc:sldChg chg="del">
        <pc:chgData name="Sven-Ake Bjerregaard" userId="abe2225c6551cfc3" providerId="LiveId" clId="{D75D545F-B18C-4C0A-9088-C210D61D9F7F}" dt="2022-06-25T06:33:30.242" v="17" actId="47"/>
        <pc:sldMkLst>
          <pc:docMk/>
          <pc:sldMk cId="3008955396" sldId="322"/>
        </pc:sldMkLst>
      </pc:sldChg>
      <pc:sldChg chg="del">
        <pc:chgData name="Sven-Ake Bjerregaard" userId="abe2225c6551cfc3" providerId="LiveId" clId="{D75D545F-B18C-4C0A-9088-C210D61D9F7F}" dt="2022-06-25T06:33:29.631" v="16" actId="47"/>
        <pc:sldMkLst>
          <pc:docMk/>
          <pc:sldMk cId="28048712" sldId="323"/>
        </pc:sldMkLst>
      </pc:sldChg>
      <pc:sldChg chg="del">
        <pc:chgData name="Sven-Ake Bjerregaard" userId="abe2225c6551cfc3" providerId="LiveId" clId="{D75D545F-B18C-4C0A-9088-C210D61D9F7F}" dt="2022-06-25T06:33:29.329" v="15" actId="47"/>
        <pc:sldMkLst>
          <pc:docMk/>
          <pc:sldMk cId="2419190907" sldId="324"/>
        </pc:sldMkLst>
      </pc:sldChg>
      <pc:sldChg chg="modSp mod">
        <pc:chgData name="Sven-Ake Bjerregaard" userId="abe2225c6551cfc3" providerId="LiveId" clId="{D75D545F-B18C-4C0A-9088-C210D61D9F7F}" dt="2022-06-25T07:15:24.083" v="1307" actId="20577"/>
        <pc:sldMkLst>
          <pc:docMk/>
          <pc:sldMk cId="1725298972" sldId="325"/>
        </pc:sldMkLst>
        <pc:spChg chg="mod">
          <ac:chgData name="Sven-Ake Bjerregaard" userId="abe2225c6551cfc3" providerId="LiveId" clId="{D75D545F-B18C-4C0A-9088-C210D61D9F7F}" dt="2022-06-25T07:15:24.083" v="1307" actId="20577"/>
          <ac:spMkLst>
            <pc:docMk/>
            <pc:sldMk cId="1725298972" sldId="325"/>
            <ac:spMk id="7" creationId="{FE126BE3-A8BB-4033-AE51-ABCA4C803555}"/>
          </ac:spMkLst>
        </pc:spChg>
      </pc:sldChg>
      <pc:sldChg chg="del">
        <pc:chgData name="Sven-Ake Bjerregaard" userId="abe2225c6551cfc3" providerId="LiveId" clId="{D75D545F-B18C-4C0A-9088-C210D61D9F7F}" dt="2022-06-25T06:33:27.944" v="11" actId="47"/>
        <pc:sldMkLst>
          <pc:docMk/>
          <pc:sldMk cId="2020278811" sldId="326"/>
        </pc:sldMkLst>
      </pc:sldChg>
      <pc:sldChg chg="del">
        <pc:chgData name="Sven-Ake Bjerregaard" userId="abe2225c6551cfc3" providerId="LiveId" clId="{D75D545F-B18C-4C0A-9088-C210D61D9F7F}" dt="2022-06-25T06:33:26.551" v="7" actId="47"/>
        <pc:sldMkLst>
          <pc:docMk/>
          <pc:sldMk cId="2268471354" sldId="327"/>
        </pc:sldMkLst>
      </pc:sldChg>
      <pc:sldChg chg="del">
        <pc:chgData name="Sven-Ake Bjerregaard" userId="abe2225c6551cfc3" providerId="LiveId" clId="{D75D545F-B18C-4C0A-9088-C210D61D9F7F}" dt="2022-06-25T06:33:25.004" v="3" actId="47"/>
        <pc:sldMkLst>
          <pc:docMk/>
          <pc:sldMk cId="318817548" sldId="328"/>
        </pc:sldMkLst>
      </pc:sldChg>
      <pc:sldChg chg="del">
        <pc:chgData name="Sven-Ake Bjerregaard" userId="abe2225c6551cfc3" providerId="LiveId" clId="{D75D545F-B18C-4C0A-9088-C210D61D9F7F}" dt="2022-06-25T06:33:26.193" v="6" actId="47"/>
        <pc:sldMkLst>
          <pc:docMk/>
          <pc:sldMk cId="2286053977" sldId="329"/>
        </pc:sldMkLst>
      </pc:sldChg>
      <pc:sldChg chg="modSp mod">
        <pc:chgData name="Sven-Ake Bjerregaard" userId="abe2225c6551cfc3" providerId="LiveId" clId="{D75D545F-B18C-4C0A-9088-C210D61D9F7F}" dt="2022-07-04T12:20:48.759" v="13813" actId="20577"/>
        <pc:sldMkLst>
          <pc:docMk/>
          <pc:sldMk cId="1779750851" sldId="330"/>
        </pc:sldMkLst>
        <pc:spChg chg="mod">
          <ac:chgData name="Sven-Ake Bjerregaard" userId="abe2225c6551cfc3" providerId="LiveId" clId="{D75D545F-B18C-4C0A-9088-C210D61D9F7F}" dt="2022-07-04T12:20:48.759" v="13813" actId="20577"/>
          <ac:spMkLst>
            <pc:docMk/>
            <pc:sldMk cId="1779750851" sldId="330"/>
            <ac:spMk id="7" creationId="{FE126BE3-A8BB-4033-AE51-ABCA4C803555}"/>
          </ac:spMkLst>
        </pc:spChg>
      </pc:sldChg>
      <pc:sldChg chg="del">
        <pc:chgData name="Sven-Ake Bjerregaard" userId="abe2225c6551cfc3" providerId="LiveId" clId="{D75D545F-B18C-4C0A-9088-C210D61D9F7F}" dt="2022-06-25T06:33:28.982" v="14" actId="47"/>
        <pc:sldMkLst>
          <pc:docMk/>
          <pc:sldMk cId="117770832" sldId="331"/>
        </pc:sldMkLst>
      </pc:sldChg>
      <pc:sldChg chg="modSp add mod ord">
        <pc:chgData name="Sven-Ake Bjerregaard" userId="abe2225c6551cfc3" providerId="LiveId" clId="{D75D545F-B18C-4C0A-9088-C210D61D9F7F}" dt="2022-07-04T12:21:41.111" v="13855" actId="20577"/>
        <pc:sldMkLst>
          <pc:docMk/>
          <pc:sldMk cId="403312048" sldId="331"/>
        </pc:sldMkLst>
        <pc:spChg chg="mod">
          <ac:chgData name="Sven-Ake Bjerregaard" userId="abe2225c6551cfc3" providerId="LiveId" clId="{D75D545F-B18C-4C0A-9088-C210D61D9F7F}" dt="2022-07-04T12:21:41.111" v="13855" actId="20577"/>
          <ac:spMkLst>
            <pc:docMk/>
            <pc:sldMk cId="403312048" sldId="331"/>
            <ac:spMk id="7" creationId="{FE126BE3-A8BB-4033-AE51-ABCA4C803555}"/>
          </ac:spMkLst>
        </pc:spChg>
      </pc:sldChg>
      <pc:sldChg chg="new del">
        <pc:chgData name="Sven-Ake Bjerregaard" userId="abe2225c6551cfc3" providerId="LiveId" clId="{D75D545F-B18C-4C0A-9088-C210D61D9F7F}" dt="2022-06-25T07:04:39.295" v="884" actId="2696"/>
        <pc:sldMkLst>
          <pc:docMk/>
          <pc:sldMk cId="2302564601" sldId="331"/>
        </pc:sldMkLst>
      </pc:sldChg>
      <pc:sldChg chg="del">
        <pc:chgData name="Sven-Ake Bjerregaard" userId="abe2225c6551cfc3" providerId="LiveId" clId="{D75D545F-B18C-4C0A-9088-C210D61D9F7F}" dt="2022-06-25T06:33:28.661" v="13" actId="47"/>
        <pc:sldMkLst>
          <pc:docMk/>
          <pc:sldMk cId="555398820" sldId="332"/>
        </pc:sldMkLst>
      </pc:sldChg>
      <pc:sldChg chg="new del">
        <pc:chgData name="Sven-Ake Bjerregaard" userId="abe2225c6551cfc3" providerId="LiveId" clId="{D75D545F-B18C-4C0A-9088-C210D61D9F7F}" dt="2022-06-25T07:04:35.499" v="883" actId="2696"/>
        <pc:sldMkLst>
          <pc:docMk/>
          <pc:sldMk cId="2042239056" sldId="332"/>
        </pc:sldMkLst>
      </pc:sldChg>
      <pc:sldChg chg="modSp add mod">
        <pc:chgData name="Sven-Ake Bjerregaard" userId="abe2225c6551cfc3" providerId="LiveId" clId="{D75D545F-B18C-4C0A-9088-C210D61D9F7F}" dt="2022-06-25T07:24:17.884" v="1370" actId="20577"/>
        <pc:sldMkLst>
          <pc:docMk/>
          <pc:sldMk cId="3524498011" sldId="332"/>
        </pc:sldMkLst>
        <pc:spChg chg="mod">
          <ac:chgData name="Sven-Ake Bjerregaard" userId="abe2225c6551cfc3" providerId="LiveId" clId="{D75D545F-B18C-4C0A-9088-C210D61D9F7F}" dt="2022-06-25T07:24:17.884" v="1370" actId="20577"/>
          <ac:spMkLst>
            <pc:docMk/>
            <pc:sldMk cId="3524498011" sldId="332"/>
            <ac:spMk id="7" creationId="{FE126BE3-A8BB-4033-AE51-ABCA4C803555}"/>
          </ac:spMkLst>
        </pc:spChg>
      </pc:sldChg>
      <pc:sldChg chg="del">
        <pc:chgData name="Sven-Ake Bjerregaard" userId="abe2225c6551cfc3" providerId="LiveId" clId="{D75D545F-B18C-4C0A-9088-C210D61D9F7F}" dt="2022-06-25T06:33:31.125" v="18" actId="47"/>
        <pc:sldMkLst>
          <pc:docMk/>
          <pc:sldMk cId="1397593385" sldId="333"/>
        </pc:sldMkLst>
      </pc:sldChg>
      <pc:sldChg chg="addSp delSp modSp new del mod">
        <pc:chgData name="Sven-Ake Bjerregaard" userId="abe2225c6551cfc3" providerId="LiveId" clId="{D75D545F-B18C-4C0A-9088-C210D61D9F7F}" dt="2022-06-25T07:04:23.862" v="879" actId="2696"/>
        <pc:sldMkLst>
          <pc:docMk/>
          <pc:sldMk cId="3264735141" sldId="333"/>
        </pc:sldMkLst>
        <pc:spChg chg="add del mod">
          <ac:chgData name="Sven-Ake Bjerregaard" userId="abe2225c6551cfc3" providerId="LiveId" clId="{D75D545F-B18C-4C0A-9088-C210D61D9F7F}" dt="2022-06-25T07:01:02.612" v="876" actId="22"/>
          <ac:spMkLst>
            <pc:docMk/>
            <pc:sldMk cId="3264735141" sldId="333"/>
            <ac:spMk id="6" creationId="{92453DFA-61B8-BC4D-077D-450D3790E9E7}"/>
          </ac:spMkLst>
        </pc:spChg>
      </pc:sldChg>
      <pc:sldChg chg="addSp modSp add mod">
        <pc:chgData name="Sven-Ake Bjerregaard" userId="abe2225c6551cfc3" providerId="LiveId" clId="{D75D545F-B18C-4C0A-9088-C210D61D9F7F}" dt="2022-06-25T07:43:40.378" v="1578" actId="14100"/>
        <pc:sldMkLst>
          <pc:docMk/>
          <pc:sldMk cId="3322841319" sldId="333"/>
        </pc:sldMkLst>
        <pc:spChg chg="mod">
          <ac:chgData name="Sven-Ake Bjerregaard" userId="abe2225c6551cfc3" providerId="LiveId" clId="{D75D545F-B18C-4C0A-9088-C210D61D9F7F}" dt="2022-06-25T07:42:06.854" v="1576" actId="20577"/>
          <ac:spMkLst>
            <pc:docMk/>
            <pc:sldMk cId="3322841319" sldId="333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6-25T07:05:35.453" v="894"/>
          <ac:spMkLst>
            <pc:docMk/>
            <pc:sldMk cId="3322841319" sldId="333"/>
            <ac:spMk id="8" creationId="{53844339-C9D2-17C2-7E53-010640F3E3AB}"/>
          </ac:spMkLst>
        </pc:spChg>
        <pc:spChg chg="add mod">
          <ac:chgData name="Sven-Ake Bjerregaard" userId="abe2225c6551cfc3" providerId="LiveId" clId="{D75D545F-B18C-4C0A-9088-C210D61D9F7F}" dt="2022-06-25T07:05:34.887" v="893"/>
          <ac:spMkLst>
            <pc:docMk/>
            <pc:sldMk cId="3322841319" sldId="333"/>
            <ac:spMk id="9" creationId="{61C0FF68-601B-09FF-C201-09E1577A683D}"/>
          </ac:spMkLst>
        </pc:spChg>
        <pc:picChg chg="add mod">
          <ac:chgData name="Sven-Ake Bjerregaard" userId="abe2225c6551cfc3" providerId="LiveId" clId="{D75D545F-B18C-4C0A-9088-C210D61D9F7F}" dt="2022-06-25T07:37:06.243" v="1547" actId="1076"/>
          <ac:picMkLst>
            <pc:docMk/>
            <pc:sldMk cId="3322841319" sldId="333"/>
            <ac:picMk id="3" creationId="{5761FB73-4992-718D-62DD-19B907879D50}"/>
          </ac:picMkLst>
        </pc:picChg>
        <pc:picChg chg="add mod">
          <ac:chgData name="Sven-Ake Bjerregaard" userId="abe2225c6551cfc3" providerId="LiveId" clId="{D75D545F-B18C-4C0A-9088-C210D61D9F7F}" dt="2022-06-25T07:43:40.378" v="1578" actId="14100"/>
          <ac:picMkLst>
            <pc:docMk/>
            <pc:sldMk cId="3322841319" sldId="333"/>
            <ac:picMk id="11" creationId="{BAEABFB4-B11C-F4D3-677F-3D7C6C0B170E}"/>
          </ac:picMkLst>
        </pc:picChg>
      </pc:sldChg>
      <pc:sldChg chg="new del">
        <pc:chgData name="Sven-Ake Bjerregaard" userId="abe2225c6551cfc3" providerId="LiveId" clId="{D75D545F-B18C-4C0A-9088-C210D61D9F7F}" dt="2022-06-25T07:04:31.770" v="882" actId="2696"/>
        <pc:sldMkLst>
          <pc:docMk/>
          <pc:sldMk cId="467285485" sldId="334"/>
        </pc:sldMkLst>
      </pc:sldChg>
      <pc:sldChg chg="addSp delSp modSp add mod">
        <pc:chgData name="Sven-Ake Bjerregaard" userId="abe2225c6551cfc3" providerId="LiveId" clId="{D75D545F-B18C-4C0A-9088-C210D61D9F7F}" dt="2022-07-17T11:22:54.721" v="16193" actId="1076"/>
        <pc:sldMkLst>
          <pc:docMk/>
          <pc:sldMk cId="1339971535" sldId="334"/>
        </pc:sldMkLst>
        <pc:spChg chg="mod">
          <ac:chgData name="Sven-Ake Bjerregaard" userId="abe2225c6551cfc3" providerId="LiveId" clId="{D75D545F-B18C-4C0A-9088-C210D61D9F7F}" dt="2022-06-26T06:51:42.030" v="4305" actId="20577"/>
          <ac:spMkLst>
            <pc:docMk/>
            <pc:sldMk cId="1339971535" sldId="334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6-26T06:54:54.110" v="4353" actId="20577"/>
          <ac:spMkLst>
            <pc:docMk/>
            <pc:sldMk cId="1339971535" sldId="334"/>
            <ac:spMk id="12" creationId="{2B3492F8-2312-50B5-D843-4C18FEF5C257}"/>
          </ac:spMkLst>
        </pc:spChg>
        <pc:spChg chg="add mod">
          <ac:chgData name="Sven-Ake Bjerregaard" userId="abe2225c6551cfc3" providerId="LiveId" clId="{D75D545F-B18C-4C0A-9088-C210D61D9F7F}" dt="2022-06-26T06:52:56.167" v="4328" actId="20577"/>
          <ac:spMkLst>
            <pc:docMk/>
            <pc:sldMk cId="1339971535" sldId="334"/>
            <ac:spMk id="13" creationId="{360A57B5-7620-2E79-5FDB-B0063553D875}"/>
          </ac:spMkLst>
        </pc:spChg>
        <pc:spChg chg="add del mod">
          <ac:chgData name="Sven-Ake Bjerregaard" userId="abe2225c6551cfc3" providerId="LiveId" clId="{D75D545F-B18C-4C0A-9088-C210D61D9F7F}" dt="2022-06-26T06:53:30.543" v="4333" actId="478"/>
          <ac:spMkLst>
            <pc:docMk/>
            <pc:sldMk cId="1339971535" sldId="334"/>
            <ac:spMk id="14" creationId="{84F45C96-4973-EA7F-394E-634ED98619E9}"/>
          </ac:spMkLst>
        </pc:spChg>
        <pc:spChg chg="add mod">
          <ac:chgData name="Sven-Ake Bjerregaard" userId="abe2225c6551cfc3" providerId="LiveId" clId="{D75D545F-B18C-4C0A-9088-C210D61D9F7F}" dt="2022-06-26T06:53:56.119" v="4344" actId="1076"/>
          <ac:spMkLst>
            <pc:docMk/>
            <pc:sldMk cId="1339971535" sldId="334"/>
            <ac:spMk id="15" creationId="{315B130A-D8BD-BB07-421E-E582F7D4715A}"/>
          </ac:spMkLst>
        </pc:spChg>
        <pc:picChg chg="add mod">
          <ac:chgData name="Sven-Ake Bjerregaard" userId="abe2225c6551cfc3" providerId="LiveId" clId="{D75D545F-B18C-4C0A-9088-C210D61D9F7F}" dt="2022-06-26T06:51:50.045" v="4306" actId="1076"/>
          <ac:picMkLst>
            <pc:docMk/>
            <pc:sldMk cId="1339971535" sldId="334"/>
            <ac:picMk id="3" creationId="{D4567880-9DC6-D19C-9C7B-1AF4DEC4C5D1}"/>
          </ac:picMkLst>
        </pc:picChg>
        <pc:picChg chg="add del mod">
          <ac:chgData name="Sven-Ake Bjerregaard" userId="abe2225c6551cfc3" providerId="LiveId" clId="{D75D545F-B18C-4C0A-9088-C210D61D9F7F}" dt="2022-07-17T11:22:46.670" v="16191" actId="478"/>
          <ac:picMkLst>
            <pc:docMk/>
            <pc:sldMk cId="1339971535" sldId="334"/>
            <ac:picMk id="8" creationId="{0784B30D-E3EF-024E-83C9-D6DA20DAC87C}"/>
          </ac:picMkLst>
        </pc:picChg>
        <pc:picChg chg="add del mod">
          <ac:chgData name="Sven-Ake Bjerregaard" userId="abe2225c6551cfc3" providerId="LiveId" clId="{D75D545F-B18C-4C0A-9088-C210D61D9F7F}" dt="2022-07-17T11:19:22.479" v="16184" actId="478"/>
          <ac:picMkLst>
            <pc:docMk/>
            <pc:sldMk cId="1339971535" sldId="334"/>
            <ac:picMk id="9" creationId="{B5D648AF-6187-DC3B-C03E-78E475ACB24A}"/>
          </ac:picMkLst>
        </pc:picChg>
        <pc:picChg chg="add del mod">
          <ac:chgData name="Sven-Ake Bjerregaard" userId="abe2225c6551cfc3" providerId="LiveId" clId="{D75D545F-B18C-4C0A-9088-C210D61D9F7F}" dt="2022-07-17T11:21:40.494" v="16189" actId="478"/>
          <ac:picMkLst>
            <pc:docMk/>
            <pc:sldMk cId="1339971535" sldId="334"/>
            <ac:picMk id="11" creationId="{3ED01913-2B45-59A5-E6C6-1607C5356F33}"/>
          </ac:picMkLst>
        </pc:picChg>
        <pc:picChg chg="add mod">
          <ac:chgData name="Sven-Ake Bjerregaard" userId="abe2225c6551cfc3" providerId="LiveId" clId="{D75D545F-B18C-4C0A-9088-C210D61D9F7F}" dt="2022-07-17T11:21:46.457" v="16190" actId="1076"/>
          <ac:picMkLst>
            <pc:docMk/>
            <pc:sldMk cId="1339971535" sldId="334"/>
            <ac:picMk id="14" creationId="{CC82725F-4A4B-7D30-0025-AB37AF841C5A}"/>
          </ac:picMkLst>
        </pc:picChg>
        <pc:picChg chg="add mod">
          <ac:chgData name="Sven-Ake Bjerregaard" userId="abe2225c6551cfc3" providerId="LiveId" clId="{D75D545F-B18C-4C0A-9088-C210D61D9F7F}" dt="2022-07-17T11:22:54.721" v="16193" actId="1076"/>
          <ac:picMkLst>
            <pc:docMk/>
            <pc:sldMk cId="1339971535" sldId="334"/>
            <ac:picMk id="17" creationId="{75079E90-EAB6-F2DB-6520-601CA3B4BDD3}"/>
          </ac:picMkLst>
        </pc:picChg>
      </pc:sldChg>
      <pc:sldChg chg="del">
        <pc:chgData name="Sven-Ake Bjerregaard" userId="abe2225c6551cfc3" providerId="LiveId" clId="{D75D545F-B18C-4C0A-9088-C210D61D9F7F}" dt="2022-06-25T06:33:28.320" v="12" actId="47"/>
        <pc:sldMkLst>
          <pc:docMk/>
          <pc:sldMk cId="2201599908" sldId="334"/>
        </pc:sldMkLst>
      </pc:sldChg>
      <pc:sldChg chg="new del">
        <pc:chgData name="Sven-Ake Bjerregaard" userId="abe2225c6551cfc3" providerId="LiveId" clId="{D75D545F-B18C-4C0A-9088-C210D61D9F7F}" dt="2022-06-25T07:04:29.450" v="881" actId="2696"/>
        <pc:sldMkLst>
          <pc:docMk/>
          <pc:sldMk cId="335929343" sldId="335"/>
        </pc:sldMkLst>
      </pc:sldChg>
      <pc:sldChg chg="addSp modSp add mod">
        <pc:chgData name="Sven-Ake Bjerregaard" userId="abe2225c6551cfc3" providerId="LiveId" clId="{D75D545F-B18C-4C0A-9088-C210D61D9F7F}" dt="2022-06-26T06:36:39.591" v="4209" actId="20577"/>
        <pc:sldMkLst>
          <pc:docMk/>
          <pc:sldMk cId="1352634961" sldId="335"/>
        </pc:sldMkLst>
        <pc:spChg chg="add mod">
          <ac:chgData name="Sven-Ake Bjerregaard" userId="abe2225c6551cfc3" providerId="LiveId" clId="{D75D545F-B18C-4C0A-9088-C210D61D9F7F}" dt="2022-06-25T14:32:25.635" v="4125" actId="20577"/>
          <ac:spMkLst>
            <pc:docMk/>
            <pc:sldMk cId="1352634961" sldId="335"/>
            <ac:spMk id="2" creationId="{2206F98A-1552-78A0-BF5B-9A5ABC7C254F}"/>
          </ac:spMkLst>
        </pc:spChg>
        <pc:spChg chg="mod">
          <ac:chgData name="Sven-Ake Bjerregaard" userId="abe2225c6551cfc3" providerId="LiveId" clId="{D75D545F-B18C-4C0A-9088-C210D61D9F7F}" dt="2022-06-26T06:36:39.591" v="4209" actId="20577"/>
          <ac:spMkLst>
            <pc:docMk/>
            <pc:sldMk cId="1352634961" sldId="335"/>
            <ac:spMk id="7" creationId="{FE126BE3-A8BB-4033-AE51-ABCA4C803555}"/>
          </ac:spMkLst>
        </pc:spChg>
      </pc:sldChg>
      <pc:sldChg chg="new del">
        <pc:chgData name="Sven-Ake Bjerregaard" userId="abe2225c6551cfc3" providerId="LiveId" clId="{D75D545F-B18C-4C0A-9088-C210D61D9F7F}" dt="2022-06-25T07:04:26.886" v="880" actId="2696"/>
        <pc:sldMkLst>
          <pc:docMk/>
          <pc:sldMk cId="1977493050" sldId="336"/>
        </pc:sldMkLst>
      </pc:sldChg>
      <pc:sldChg chg="addSp delSp modSp add mod">
        <pc:chgData name="Sven-Ake Bjerregaard" userId="abe2225c6551cfc3" providerId="LiveId" clId="{D75D545F-B18C-4C0A-9088-C210D61D9F7F}" dt="2022-06-25T21:08:39.362" v="4169" actId="1076"/>
        <pc:sldMkLst>
          <pc:docMk/>
          <pc:sldMk cId="4139322138" sldId="336"/>
        </pc:sldMkLst>
        <pc:spChg chg="mod">
          <ac:chgData name="Sven-Ake Bjerregaard" userId="abe2225c6551cfc3" providerId="LiveId" clId="{D75D545F-B18C-4C0A-9088-C210D61D9F7F}" dt="2022-06-25T13:59:15.098" v="3315"/>
          <ac:spMkLst>
            <pc:docMk/>
            <pc:sldMk cId="4139322138" sldId="336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6-25T13:59:37.259" v="3325" actId="20577"/>
          <ac:spMkLst>
            <pc:docMk/>
            <pc:sldMk cId="4139322138" sldId="336"/>
            <ac:spMk id="15" creationId="{1F6314CB-AD02-EE62-D99A-1EC35E530B8C}"/>
          </ac:spMkLst>
        </pc:spChg>
        <pc:spChg chg="add mod">
          <ac:chgData name="Sven-Ake Bjerregaard" userId="abe2225c6551cfc3" providerId="LiveId" clId="{D75D545F-B18C-4C0A-9088-C210D61D9F7F}" dt="2022-06-25T14:17:54.807" v="3847" actId="6549"/>
          <ac:spMkLst>
            <pc:docMk/>
            <pc:sldMk cId="4139322138" sldId="336"/>
            <ac:spMk id="16" creationId="{EF2A2739-9D56-BFC8-E74B-F4EF7FBF47CF}"/>
          </ac:spMkLst>
        </pc:spChg>
        <pc:picChg chg="add del mod">
          <ac:chgData name="Sven-Ake Bjerregaard" userId="abe2225c6551cfc3" providerId="LiveId" clId="{D75D545F-B18C-4C0A-9088-C210D61D9F7F}" dt="2022-06-25T08:57:20.854" v="2915" actId="478"/>
          <ac:picMkLst>
            <pc:docMk/>
            <pc:sldMk cId="4139322138" sldId="336"/>
            <ac:picMk id="3" creationId="{1D685972-3315-E5FE-8B08-EE5A8E8E55B2}"/>
          </ac:picMkLst>
        </pc:picChg>
        <pc:picChg chg="add del mod">
          <ac:chgData name="Sven-Ake Bjerregaard" userId="abe2225c6551cfc3" providerId="LiveId" clId="{D75D545F-B18C-4C0A-9088-C210D61D9F7F}" dt="2022-06-25T21:05:49.952" v="4165" actId="478"/>
          <ac:picMkLst>
            <pc:docMk/>
            <pc:sldMk cId="4139322138" sldId="336"/>
            <ac:picMk id="3" creationId="{2AA18E4D-6147-01AD-547B-3F4C3B4A6F7B}"/>
          </ac:picMkLst>
        </pc:picChg>
        <pc:picChg chg="add del mod">
          <ac:chgData name="Sven-Ake Bjerregaard" userId="abe2225c6551cfc3" providerId="LiveId" clId="{D75D545F-B18C-4C0A-9088-C210D61D9F7F}" dt="2022-06-25T13:43:25.947" v="3229" actId="478"/>
          <ac:picMkLst>
            <pc:docMk/>
            <pc:sldMk cId="4139322138" sldId="336"/>
            <ac:picMk id="9" creationId="{731631E5-B4C7-9C99-A5EA-2F0949D38928}"/>
          </ac:picMkLst>
        </pc:picChg>
        <pc:picChg chg="add del mod">
          <ac:chgData name="Sven-Ake Bjerregaard" userId="abe2225c6551cfc3" providerId="LiveId" clId="{D75D545F-B18C-4C0A-9088-C210D61D9F7F}" dt="2022-06-25T21:08:32.825" v="4167" actId="478"/>
          <ac:picMkLst>
            <pc:docMk/>
            <pc:sldMk cId="4139322138" sldId="336"/>
            <ac:picMk id="10" creationId="{ED35517A-8D39-E070-0099-549F0773B8A1}"/>
          </ac:picMkLst>
        </pc:picChg>
        <pc:picChg chg="add del mod">
          <ac:chgData name="Sven-Ake Bjerregaard" userId="abe2225c6551cfc3" providerId="LiveId" clId="{D75D545F-B18C-4C0A-9088-C210D61D9F7F}" dt="2022-06-25T13:43:26.890" v="3230" actId="478"/>
          <ac:picMkLst>
            <pc:docMk/>
            <pc:sldMk cId="4139322138" sldId="336"/>
            <ac:picMk id="11" creationId="{8620AC18-8D99-A7BD-8501-E838139A710E}"/>
          </ac:picMkLst>
        </pc:picChg>
        <pc:picChg chg="add mod">
          <ac:chgData name="Sven-Ake Bjerregaard" userId="abe2225c6551cfc3" providerId="LiveId" clId="{D75D545F-B18C-4C0A-9088-C210D61D9F7F}" dt="2022-06-25T13:54:20.880" v="3259" actId="1076"/>
          <ac:picMkLst>
            <pc:docMk/>
            <pc:sldMk cId="4139322138" sldId="336"/>
            <ac:picMk id="13" creationId="{CDCC16A8-659E-E30F-E8A2-9D6CFF3AD89D}"/>
          </ac:picMkLst>
        </pc:picChg>
        <pc:picChg chg="add mod">
          <ac:chgData name="Sven-Ake Bjerregaard" userId="abe2225c6551cfc3" providerId="LiveId" clId="{D75D545F-B18C-4C0A-9088-C210D61D9F7F}" dt="2022-06-25T13:56:56.847" v="3299" actId="1076"/>
          <ac:picMkLst>
            <pc:docMk/>
            <pc:sldMk cId="4139322138" sldId="336"/>
            <ac:picMk id="14" creationId="{202B81E5-F96C-3429-F06E-FEFEA64EEECF}"/>
          </ac:picMkLst>
        </pc:picChg>
        <pc:picChg chg="add mod">
          <ac:chgData name="Sven-Ake Bjerregaard" userId="abe2225c6551cfc3" providerId="LiveId" clId="{D75D545F-B18C-4C0A-9088-C210D61D9F7F}" dt="2022-06-25T21:05:53.502" v="4166" actId="1076"/>
          <ac:picMkLst>
            <pc:docMk/>
            <pc:sldMk cId="4139322138" sldId="336"/>
            <ac:picMk id="18" creationId="{D7396A5C-2A48-58DB-A43A-F7670A151678}"/>
          </ac:picMkLst>
        </pc:picChg>
        <pc:picChg chg="add mod">
          <ac:chgData name="Sven-Ake Bjerregaard" userId="abe2225c6551cfc3" providerId="LiveId" clId="{D75D545F-B18C-4C0A-9088-C210D61D9F7F}" dt="2022-06-25T21:08:39.362" v="4169" actId="1076"/>
          <ac:picMkLst>
            <pc:docMk/>
            <pc:sldMk cId="4139322138" sldId="336"/>
            <ac:picMk id="20" creationId="{6D09B833-92CF-1155-7882-33AD8A821ED7}"/>
          </ac:picMkLst>
        </pc:picChg>
      </pc:sldChg>
      <pc:sldChg chg="new del">
        <pc:chgData name="Sven-Ake Bjerregaard" userId="abe2225c6551cfc3" providerId="LiveId" clId="{D75D545F-B18C-4C0A-9088-C210D61D9F7F}" dt="2022-06-25T07:04:01.299" v="878" actId="2696"/>
        <pc:sldMkLst>
          <pc:docMk/>
          <pc:sldMk cId="3055808736" sldId="337"/>
        </pc:sldMkLst>
      </pc:sldChg>
      <pc:sldChg chg="modSp add mod">
        <pc:chgData name="Sven-Ake Bjerregaard" userId="abe2225c6551cfc3" providerId="LiveId" clId="{D75D545F-B18C-4C0A-9088-C210D61D9F7F}" dt="2022-06-25T08:00:43.759" v="1932" actId="20577"/>
        <pc:sldMkLst>
          <pc:docMk/>
          <pc:sldMk cId="3414077201" sldId="337"/>
        </pc:sldMkLst>
        <pc:spChg chg="mod">
          <ac:chgData name="Sven-Ake Bjerregaard" userId="abe2225c6551cfc3" providerId="LiveId" clId="{D75D545F-B18C-4C0A-9088-C210D61D9F7F}" dt="2022-06-25T08:00:43.759" v="1932" actId="20577"/>
          <ac:spMkLst>
            <pc:docMk/>
            <pc:sldMk cId="3414077201" sldId="337"/>
            <ac:spMk id="7" creationId="{FE126BE3-A8BB-4033-AE51-ABCA4C803555}"/>
          </ac:spMkLst>
        </pc:spChg>
      </pc:sldChg>
      <pc:sldChg chg="modSp add mod">
        <pc:chgData name="Sven-Ake Bjerregaard" userId="abe2225c6551cfc3" providerId="LiveId" clId="{D75D545F-B18C-4C0A-9088-C210D61D9F7F}" dt="2022-07-04T08:42:43.846" v="11750" actId="20577"/>
        <pc:sldMkLst>
          <pc:docMk/>
          <pc:sldMk cId="1047087749" sldId="338"/>
        </pc:sldMkLst>
        <pc:spChg chg="mod">
          <ac:chgData name="Sven-Ake Bjerregaard" userId="abe2225c6551cfc3" providerId="LiveId" clId="{D75D545F-B18C-4C0A-9088-C210D61D9F7F}" dt="2022-07-04T08:42:43.846" v="11750" actId="20577"/>
          <ac:spMkLst>
            <pc:docMk/>
            <pc:sldMk cId="1047087749" sldId="338"/>
            <ac:spMk id="7" creationId="{FE126BE3-A8BB-4033-AE51-ABCA4C803555}"/>
          </ac:spMkLst>
        </pc:spChg>
      </pc:sldChg>
      <pc:sldChg chg="addSp delSp modSp add mod">
        <pc:chgData name="Sven-Ake Bjerregaard" userId="abe2225c6551cfc3" providerId="LiveId" clId="{D75D545F-B18C-4C0A-9088-C210D61D9F7F}" dt="2022-06-25T13:42:33.939" v="3227" actId="20577"/>
        <pc:sldMkLst>
          <pc:docMk/>
          <pc:sldMk cId="1601213269" sldId="339"/>
        </pc:sldMkLst>
        <pc:spChg chg="mod">
          <ac:chgData name="Sven-Ake Bjerregaard" userId="abe2225c6551cfc3" providerId="LiveId" clId="{D75D545F-B18C-4C0A-9088-C210D61D9F7F}" dt="2022-06-25T13:42:33.939" v="3227" actId="20577"/>
          <ac:spMkLst>
            <pc:docMk/>
            <pc:sldMk cId="1601213269" sldId="339"/>
            <ac:spMk id="7" creationId="{FE126BE3-A8BB-4033-AE51-ABCA4C803555}"/>
          </ac:spMkLst>
        </pc:spChg>
        <pc:spChg chg="add del mod">
          <ac:chgData name="Sven-Ake Bjerregaard" userId="abe2225c6551cfc3" providerId="LiveId" clId="{D75D545F-B18C-4C0A-9088-C210D61D9F7F}" dt="2022-06-25T08:30:19.686" v="2473" actId="767"/>
          <ac:spMkLst>
            <pc:docMk/>
            <pc:sldMk cId="1601213269" sldId="339"/>
            <ac:spMk id="8" creationId="{D93C923E-C548-3D44-4F53-6C5A71E80D0D}"/>
          </ac:spMkLst>
        </pc:spChg>
        <pc:spChg chg="add mod">
          <ac:chgData name="Sven-Ake Bjerregaard" userId="abe2225c6551cfc3" providerId="LiveId" clId="{D75D545F-B18C-4C0A-9088-C210D61D9F7F}" dt="2022-06-25T13:36:54.603" v="3090" actId="14100"/>
          <ac:spMkLst>
            <pc:docMk/>
            <pc:sldMk cId="1601213269" sldId="339"/>
            <ac:spMk id="9" creationId="{BBE6E8E9-206B-D6A7-1CDD-DC9428EF62A4}"/>
          </ac:spMkLst>
        </pc:spChg>
        <pc:picChg chg="add del mod">
          <ac:chgData name="Sven-Ake Bjerregaard" userId="abe2225c6551cfc3" providerId="LiveId" clId="{D75D545F-B18C-4C0A-9088-C210D61D9F7F}" dt="2022-06-25T13:29:54.835" v="2918" actId="478"/>
          <ac:picMkLst>
            <pc:docMk/>
            <pc:sldMk cId="1601213269" sldId="339"/>
            <ac:picMk id="3" creationId="{F2DC1016-4116-8DCA-4A41-82FF8577D9A5}"/>
          </ac:picMkLst>
        </pc:picChg>
        <pc:picChg chg="add mod">
          <ac:chgData name="Sven-Ake Bjerregaard" userId="abe2225c6551cfc3" providerId="LiveId" clId="{D75D545F-B18C-4C0A-9088-C210D61D9F7F}" dt="2022-06-25T13:30:03.304" v="2920" actId="1076"/>
          <ac:picMkLst>
            <pc:docMk/>
            <pc:sldMk cId="1601213269" sldId="339"/>
            <ac:picMk id="8" creationId="{98CEC3E4-164C-3D4B-1C3E-08100B99B919}"/>
          </ac:picMkLst>
        </pc:picChg>
      </pc:sldChg>
      <pc:sldChg chg="addSp modSp add mod">
        <pc:chgData name="Sven-Ake Bjerregaard" userId="abe2225c6551cfc3" providerId="LiveId" clId="{D75D545F-B18C-4C0A-9088-C210D61D9F7F}" dt="2022-06-26T09:26:45.074" v="6180" actId="14100"/>
        <pc:sldMkLst>
          <pc:docMk/>
          <pc:sldMk cId="4282487655" sldId="340"/>
        </pc:sldMkLst>
        <pc:spChg chg="mod">
          <ac:chgData name="Sven-Ake Bjerregaard" userId="abe2225c6551cfc3" providerId="LiveId" clId="{D75D545F-B18C-4C0A-9088-C210D61D9F7F}" dt="2022-06-26T09:19:50.424" v="5907" actId="20577"/>
          <ac:spMkLst>
            <pc:docMk/>
            <pc:sldMk cId="4282487655" sldId="340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6-26T09:26:45.074" v="6180" actId="14100"/>
          <ac:spMkLst>
            <pc:docMk/>
            <pc:sldMk cId="4282487655" sldId="340"/>
            <ac:spMk id="8" creationId="{A91A5B91-AC32-2CDA-DC64-D643FE7E8430}"/>
          </ac:spMkLst>
        </pc:spChg>
        <pc:spChg chg="add mod">
          <ac:chgData name="Sven-Ake Bjerregaard" userId="abe2225c6551cfc3" providerId="LiveId" clId="{D75D545F-B18C-4C0A-9088-C210D61D9F7F}" dt="2022-06-26T09:26:35.790" v="6179" actId="403"/>
          <ac:spMkLst>
            <pc:docMk/>
            <pc:sldMk cId="4282487655" sldId="340"/>
            <ac:spMk id="11" creationId="{0BD8DB9C-4233-4DC3-FBB0-333E686B0409}"/>
          </ac:spMkLst>
        </pc:spChg>
        <pc:spChg chg="add mod">
          <ac:chgData name="Sven-Ake Bjerregaard" userId="abe2225c6551cfc3" providerId="LiveId" clId="{D75D545F-B18C-4C0A-9088-C210D61D9F7F}" dt="2022-06-26T09:26:15.720" v="6176" actId="20577"/>
          <ac:spMkLst>
            <pc:docMk/>
            <pc:sldMk cId="4282487655" sldId="340"/>
            <ac:spMk id="12" creationId="{A9F82F93-FEEB-32CE-5BE5-2EDBE052F940}"/>
          </ac:spMkLst>
        </pc:spChg>
        <pc:picChg chg="add mod">
          <ac:chgData name="Sven-Ake Bjerregaard" userId="abe2225c6551cfc3" providerId="LiveId" clId="{D75D545F-B18C-4C0A-9088-C210D61D9F7F}" dt="2022-06-26T09:19:54.339" v="5908" actId="1076"/>
          <ac:picMkLst>
            <pc:docMk/>
            <pc:sldMk cId="4282487655" sldId="340"/>
            <ac:picMk id="3" creationId="{307CE5E2-5CE9-1540-CF7F-342B838A6F68}"/>
          </ac:picMkLst>
        </pc:picChg>
        <pc:picChg chg="add mod">
          <ac:chgData name="Sven-Ake Bjerregaard" userId="abe2225c6551cfc3" providerId="LiveId" clId="{D75D545F-B18C-4C0A-9088-C210D61D9F7F}" dt="2022-06-26T09:18:59.604" v="5901" actId="1076"/>
          <ac:picMkLst>
            <pc:docMk/>
            <pc:sldMk cId="4282487655" sldId="340"/>
            <ac:picMk id="10" creationId="{67BA9B22-3941-6A9A-B221-686170493609}"/>
          </ac:picMkLst>
        </pc:picChg>
      </pc:sldChg>
      <pc:sldChg chg="modSp add mod">
        <pc:chgData name="Sven-Ake Bjerregaard" userId="abe2225c6551cfc3" providerId="LiveId" clId="{D75D545F-B18C-4C0A-9088-C210D61D9F7F}" dt="2022-06-26T08:20:40.169" v="5673" actId="20577"/>
        <pc:sldMkLst>
          <pc:docMk/>
          <pc:sldMk cId="3230908840" sldId="341"/>
        </pc:sldMkLst>
        <pc:spChg chg="mod">
          <ac:chgData name="Sven-Ake Bjerregaard" userId="abe2225c6551cfc3" providerId="LiveId" clId="{D75D545F-B18C-4C0A-9088-C210D61D9F7F}" dt="2022-06-26T08:20:40.169" v="5673" actId="20577"/>
          <ac:spMkLst>
            <pc:docMk/>
            <pc:sldMk cId="3230908840" sldId="341"/>
            <ac:spMk id="7" creationId="{FE126BE3-A8BB-4033-AE51-ABCA4C803555}"/>
          </ac:spMkLst>
        </pc:spChg>
      </pc:sldChg>
      <pc:sldChg chg="addSp delSp modSp add mod">
        <pc:chgData name="Sven-Ake Bjerregaard" userId="abe2225c6551cfc3" providerId="LiveId" clId="{D75D545F-B18C-4C0A-9088-C210D61D9F7F}" dt="2022-07-17T11:26:39.381" v="16196" actId="478"/>
        <pc:sldMkLst>
          <pc:docMk/>
          <pc:sldMk cId="3519511809" sldId="342"/>
        </pc:sldMkLst>
        <pc:spChg chg="add del mod">
          <ac:chgData name="Sven-Ake Bjerregaard" userId="abe2225c6551cfc3" providerId="LiveId" clId="{D75D545F-B18C-4C0A-9088-C210D61D9F7F}" dt="2022-07-17T11:26:39.381" v="16196" actId="478"/>
          <ac:spMkLst>
            <pc:docMk/>
            <pc:sldMk cId="3519511809" sldId="342"/>
            <ac:spMk id="2" creationId="{16F07D6B-A641-B401-4773-D7A47DBB5C6C}"/>
          </ac:spMkLst>
        </pc:spChg>
        <pc:spChg chg="mod">
          <ac:chgData name="Sven-Ake Bjerregaard" userId="abe2225c6551cfc3" providerId="LiveId" clId="{D75D545F-B18C-4C0A-9088-C210D61D9F7F}" dt="2022-06-26T07:41:15.977" v="4878" actId="20577"/>
          <ac:spMkLst>
            <pc:docMk/>
            <pc:sldMk cId="3519511809" sldId="342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6-26T07:05:23.866" v="4464" actId="403"/>
          <ac:spMkLst>
            <pc:docMk/>
            <pc:sldMk cId="3519511809" sldId="342"/>
            <ac:spMk id="14" creationId="{3CBCFF65-16F3-9C9F-AD0F-A6B38B5E9156}"/>
          </ac:spMkLst>
        </pc:spChg>
        <pc:spChg chg="add mod">
          <ac:chgData name="Sven-Ake Bjerregaard" userId="abe2225c6551cfc3" providerId="LiveId" clId="{D75D545F-B18C-4C0A-9088-C210D61D9F7F}" dt="2022-06-26T07:10:04.491" v="4642" actId="1076"/>
          <ac:spMkLst>
            <pc:docMk/>
            <pc:sldMk cId="3519511809" sldId="342"/>
            <ac:spMk id="15" creationId="{DEB41221-3255-EC95-821A-07DE4557EE89}"/>
          </ac:spMkLst>
        </pc:spChg>
        <pc:spChg chg="add mod">
          <ac:chgData name="Sven-Ake Bjerregaard" userId="abe2225c6551cfc3" providerId="LiveId" clId="{D75D545F-B18C-4C0A-9088-C210D61D9F7F}" dt="2022-06-26T07:38:02.158" v="4873" actId="1076"/>
          <ac:spMkLst>
            <pc:docMk/>
            <pc:sldMk cId="3519511809" sldId="342"/>
            <ac:spMk id="16" creationId="{7CBC58FA-22D9-E477-7291-77234470F9D0}"/>
          </ac:spMkLst>
        </pc:spChg>
        <pc:spChg chg="add mod">
          <ac:chgData name="Sven-Ake Bjerregaard" userId="abe2225c6551cfc3" providerId="LiveId" clId="{D75D545F-B18C-4C0A-9088-C210D61D9F7F}" dt="2022-06-26T07:10:35.670" v="4652" actId="1076"/>
          <ac:spMkLst>
            <pc:docMk/>
            <pc:sldMk cId="3519511809" sldId="342"/>
            <ac:spMk id="21" creationId="{9C27E2E3-302F-7378-A114-D81CCF426963}"/>
          </ac:spMkLst>
        </pc:spChg>
        <pc:spChg chg="add mod">
          <ac:chgData name="Sven-Ake Bjerregaard" userId="abe2225c6551cfc3" providerId="LiveId" clId="{D75D545F-B18C-4C0A-9088-C210D61D9F7F}" dt="2022-06-26T07:57:28.060" v="5005" actId="1076"/>
          <ac:spMkLst>
            <pc:docMk/>
            <pc:sldMk cId="3519511809" sldId="342"/>
            <ac:spMk id="28" creationId="{BE921C61-C155-7373-78FB-9AD6058DAD06}"/>
          </ac:spMkLst>
        </pc:spChg>
        <pc:picChg chg="add mod">
          <ac:chgData name="Sven-Ake Bjerregaard" userId="abe2225c6551cfc3" providerId="LiveId" clId="{D75D545F-B18C-4C0A-9088-C210D61D9F7F}" dt="2022-06-26T07:00:58.904" v="4450" actId="1076"/>
          <ac:picMkLst>
            <pc:docMk/>
            <pc:sldMk cId="3519511809" sldId="342"/>
            <ac:picMk id="3" creationId="{B950181F-9EB5-40C1-8301-60202533CEDA}"/>
          </ac:picMkLst>
        </pc:picChg>
        <pc:picChg chg="add mod">
          <ac:chgData name="Sven-Ake Bjerregaard" userId="abe2225c6551cfc3" providerId="LiveId" clId="{D75D545F-B18C-4C0A-9088-C210D61D9F7F}" dt="2022-06-26T07:03:54.629" v="4456" actId="1076"/>
          <ac:picMkLst>
            <pc:docMk/>
            <pc:sldMk cId="3519511809" sldId="342"/>
            <ac:picMk id="9" creationId="{23FAC6FD-DFCB-2623-C827-C879C36818FB}"/>
          </ac:picMkLst>
        </pc:picChg>
        <pc:picChg chg="add mod">
          <ac:chgData name="Sven-Ake Bjerregaard" userId="abe2225c6551cfc3" providerId="LiveId" clId="{D75D545F-B18C-4C0A-9088-C210D61D9F7F}" dt="2022-06-26T07:03:57.810" v="4457" actId="1076"/>
          <ac:picMkLst>
            <pc:docMk/>
            <pc:sldMk cId="3519511809" sldId="342"/>
            <ac:picMk id="11" creationId="{41FDE504-5166-BA0A-6A20-2ED22C19E48A}"/>
          </ac:picMkLst>
        </pc:picChg>
        <pc:picChg chg="add mod">
          <ac:chgData name="Sven-Ake Bjerregaard" userId="abe2225c6551cfc3" providerId="LiveId" clId="{D75D545F-B18C-4C0A-9088-C210D61D9F7F}" dt="2022-06-26T07:03:48.228" v="4455" actId="1076"/>
          <ac:picMkLst>
            <pc:docMk/>
            <pc:sldMk cId="3519511809" sldId="342"/>
            <ac:picMk id="13" creationId="{8781D5A7-E30D-AEA6-D6C4-664553815644}"/>
          </ac:picMkLst>
        </pc:picChg>
        <pc:picChg chg="add mod">
          <ac:chgData name="Sven-Ake Bjerregaard" userId="abe2225c6551cfc3" providerId="LiveId" clId="{D75D545F-B18C-4C0A-9088-C210D61D9F7F}" dt="2022-06-26T07:09:15.045" v="4639" actId="1076"/>
          <ac:picMkLst>
            <pc:docMk/>
            <pc:sldMk cId="3519511809" sldId="342"/>
            <ac:picMk id="18" creationId="{F9D05009-FDB9-2D64-5BAF-7F8730F54D21}"/>
          </ac:picMkLst>
        </pc:picChg>
        <pc:picChg chg="add mod">
          <ac:chgData name="Sven-Ake Bjerregaard" userId="abe2225c6551cfc3" providerId="LiveId" clId="{D75D545F-B18C-4C0A-9088-C210D61D9F7F}" dt="2022-06-26T07:09:54.088" v="4641" actId="1076"/>
          <ac:picMkLst>
            <pc:docMk/>
            <pc:sldMk cId="3519511809" sldId="342"/>
            <ac:picMk id="20" creationId="{CCB24B1E-9D15-93D6-4AFC-78484E079926}"/>
          </ac:picMkLst>
        </pc:picChg>
        <pc:picChg chg="add del mod">
          <ac:chgData name="Sven-Ake Bjerregaard" userId="abe2225c6551cfc3" providerId="LiveId" clId="{D75D545F-B18C-4C0A-9088-C210D61D9F7F}" dt="2022-06-26T07:52:57.064" v="4881" actId="478"/>
          <ac:picMkLst>
            <pc:docMk/>
            <pc:sldMk cId="3519511809" sldId="342"/>
            <ac:picMk id="23" creationId="{AD0BF802-975F-5A23-995B-68381C8A4635}"/>
          </ac:picMkLst>
        </pc:picChg>
        <pc:picChg chg="add mod">
          <ac:chgData name="Sven-Ake Bjerregaard" userId="abe2225c6551cfc3" providerId="LiveId" clId="{D75D545F-B18C-4C0A-9088-C210D61D9F7F}" dt="2022-06-26T07:53:34.076" v="4883" actId="1076"/>
          <ac:picMkLst>
            <pc:docMk/>
            <pc:sldMk cId="3519511809" sldId="342"/>
            <ac:picMk id="25" creationId="{86894B9F-D323-7FF1-B0FF-6326592B0A49}"/>
          </ac:picMkLst>
        </pc:picChg>
        <pc:picChg chg="add mod">
          <ac:chgData name="Sven-Ake Bjerregaard" userId="abe2225c6551cfc3" providerId="LiveId" clId="{D75D545F-B18C-4C0A-9088-C210D61D9F7F}" dt="2022-06-26T07:54:04.134" v="4885" actId="1076"/>
          <ac:picMkLst>
            <pc:docMk/>
            <pc:sldMk cId="3519511809" sldId="342"/>
            <ac:picMk id="27" creationId="{CBD8F4C1-4B16-82AC-F6E9-BB25364AF318}"/>
          </ac:picMkLst>
        </pc:picChg>
      </pc:sldChg>
      <pc:sldChg chg="modSp add mod">
        <pc:chgData name="Sven-Ake Bjerregaard" userId="abe2225c6551cfc3" providerId="LiveId" clId="{D75D545F-B18C-4C0A-9088-C210D61D9F7F}" dt="2022-06-26T08:12:32.383" v="5433" actId="20577"/>
        <pc:sldMkLst>
          <pc:docMk/>
          <pc:sldMk cId="3161928489" sldId="343"/>
        </pc:sldMkLst>
        <pc:spChg chg="mod">
          <ac:chgData name="Sven-Ake Bjerregaard" userId="abe2225c6551cfc3" providerId="LiveId" clId="{D75D545F-B18C-4C0A-9088-C210D61D9F7F}" dt="2022-06-26T08:12:32.383" v="5433" actId="20577"/>
          <ac:spMkLst>
            <pc:docMk/>
            <pc:sldMk cId="3161928489" sldId="343"/>
            <ac:spMk id="7" creationId="{FE126BE3-A8BB-4033-AE51-ABCA4C803555}"/>
          </ac:spMkLst>
        </pc:spChg>
      </pc:sldChg>
      <pc:sldChg chg="addSp delSp modSp new del mod">
        <pc:chgData name="Sven-Ake Bjerregaard" userId="abe2225c6551cfc3" providerId="LiveId" clId="{D75D545F-B18C-4C0A-9088-C210D61D9F7F}" dt="2022-06-26T09:34:10.439" v="6201" actId="2696"/>
        <pc:sldMkLst>
          <pc:docMk/>
          <pc:sldMk cId="4110945607" sldId="344"/>
        </pc:sldMkLst>
        <pc:spChg chg="add del mod">
          <ac:chgData name="Sven-Ake Bjerregaard" userId="abe2225c6551cfc3" providerId="LiveId" clId="{D75D545F-B18C-4C0A-9088-C210D61D9F7F}" dt="2022-06-26T09:30:55.798" v="6184"/>
          <ac:spMkLst>
            <pc:docMk/>
            <pc:sldMk cId="4110945607" sldId="344"/>
            <ac:spMk id="5" creationId="{31B3F674-E49F-0619-B64F-1E713AA24805}"/>
          </ac:spMkLst>
        </pc:spChg>
        <pc:spChg chg="add del mod">
          <ac:chgData name="Sven-Ake Bjerregaard" userId="abe2225c6551cfc3" providerId="LiveId" clId="{D75D545F-B18C-4C0A-9088-C210D61D9F7F}" dt="2022-06-26T09:31:19.837" v="6188"/>
          <ac:spMkLst>
            <pc:docMk/>
            <pc:sldMk cId="4110945607" sldId="344"/>
            <ac:spMk id="6" creationId="{05E68B5E-AAD6-D156-CCAF-4C4B0146C515}"/>
          </ac:spMkLst>
        </pc:spChg>
      </pc:sldChg>
      <pc:sldChg chg="delSp add del mod">
        <pc:chgData name="Sven-Ake Bjerregaard" userId="abe2225c6551cfc3" providerId="LiveId" clId="{D75D545F-B18C-4C0A-9088-C210D61D9F7F}" dt="2022-06-26T09:32:12.050" v="6192" actId="2696"/>
        <pc:sldMkLst>
          <pc:docMk/>
          <pc:sldMk cId="1995465418" sldId="345"/>
        </pc:sldMkLst>
        <pc:spChg chg="del">
          <ac:chgData name="Sven-Ake Bjerregaard" userId="abe2225c6551cfc3" providerId="LiveId" clId="{D75D545F-B18C-4C0A-9088-C210D61D9F7F}" dt="2022-06-26T09:32:02.408" v="6191" actId="478"/>
          <ac:spMkLst>
            <pc:docMk/>
            <pc:sldMk cId="1995465418" sldId="345"/>
            <ac:spMk id="7" creationId="{FE126BE3-A8BB-4033-AE51-ABCA4C803555}"/>
          </ac:spMkLst>
        </pc:spChg>
      </pc:sldChg>
      <pc:sldChg chg="addSp delSp modSp add mod ord">
        <pc:chgData name="Sven-Ake Bjerregaard" userId="abe2225c6551cfc3" providerId="LiveId" clId="{D75D545F-B18C-4C0A-9088-C210D61D9F7F}" dt="2022-06-26T10:20:21.913" v="6692" actId="20577"/>
        <pc:sldMkLst>
          <pc:docMk/>
          <pc:sldMk cId="2647076855" sldId="345"/>
        </pc:sldMkLst>
        <pc:spChg chg="mod">
          <ac:chgData name="Sven-Ake Bjerregaard" userId="abe2225c6551cfc3" providerId="LiveId" clId="{D75D545F-B18C-4C0A-9088-C210D61D9F7F}" dt="2022-06-26T10:10:52.065" v="6375" actId="20577"/>
          <ac:spMkLst>
            <pc:docMk/>
            <pc:sldMk cId="2647076855" sldId="345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6-26T10:20:21.913" v="6692" actId="20577"/>
          <ac:spMkLst>
            <pc:docMk/>
            <pc:sldMk cId="2647076855" sldId="345"/>
            <ac:spMk id="10" creationId="{820B0932-E01A-53CA-A1E6-DF2820CDE905}"/>
          </ac:spMkLst>
        </pc:spChg>
        <pc:spChg chg="add del mod">
          <ac:chgData name="Sven-Ake Bjerregaard" userId="abe2225c6551cfc3" providerId="LiveId" clId="{D75D545F-B18C-4C0A-9088-C210D61D9F7F}" dt="2022-06-26T10:17:22.225" v="6544" actId="478"/>
          <ac:spMkLst>
            <pc:docMk/>
            <pc:sldMk cId="2647076855" sldId="345"/>
            <ac:spMk id="11" creationId="{9E2E06AF-C08A-D5DE-3AB6-F4945C2C71C8}"/>
          </ac:spMkLst>
        </pc:spChg>
        <pc:picChg chg="add mod">
          <ac:chgData name="Sven-Ake Bjerregaard" userId="abe2225c6551cfc3" providerId="LiveId" clId="{D75D545F-B18C-4C0A-9088-C210D61D9F7F}" dt="2022-06-26T10:11:39.527" v="6380" actId="1076"/>
          <ac:picMkLst>
            <pc:docMk/>
            <pc:sldMk cId="2647076855" sldId="345"/>
            <ac:picMk id="3" creationId="{887C2C11-5A32-20CB-4EAC-7B2238E408E8}"/>
          </ac:picMkLst>
        </pc:picChg>
        <pc:picChg chg="add mod">
          <ac:chgData name="Sven-Ake Bjerregaard" userId="abe2225c6551cfc3" providerId="LiveId" clId="{D75D545F-B18C-4C0A-9088-C210D61D9F7F}" dt="2022-06-26T10:11:41.869" v="6381" actId="1076"/>
          <ac:picMkLst>
            <pc:docMk/>
            <pc:sldMk cId="2647076855" sldId="345"/>
            <ac:picMk id="9" creationId="{5222DA5E-7D4F-64B1-8708-3E5EB387A71F}"/>
          </ac:picMkLst>
        </pc:picChg>
      </pc:sldChg>
      <pc:sldChg chg="add del">
        <pc:chgData name="Sven-Ake Bjerregaard" userId="abe2225c6551cfc3" providerId="LiveId" clId="{D75D545F-B18C-4C0A-9088-C210D61D9F7F}" dt="2022-06-26T09:31:21.904" v="6189" actId="47"/>
        <pc:sldMkLst>
          <pc:docMk/>
          <pc:sldMk cId="2880797521" sldId="345"/>
        </pc:sldMkLst>
      </pc:sldChg>
      <pc:sldChg chg="modSp add mod">
        <pc:chgData name="Sven-Ake Bjerregaard" userId="abe2225c6551cfc3" providerId="LiveId" clId="{D75D545F-B18C-4C0A-9088-C210D61D9F7F}" dt="2022-07-05T13:39:10.490" v="15325" actId="20577"/>
        <pc:sldMkLst>
          <pc:docMk/>
          <pc:sldMk cId="109263314" sldId="346"/>
        </pc:sldMkLst>
        <pc:spChg chg="mod">
          <ac:chgData name="Sven-Ake Bjerregaard" userId="abe2225c6551cfc3" providerId="LiveId" clId="{D75D545F-B18C-4C0A-9088-C210D61D9F7F}" dt="2022-07-05T13:39:10.490" v="15325" actId="20577"/>
          <ac:spMkLst>
            <pc:docMk/>
            <pc:sldMk cId="109263314" sldId="346"/>
            <ac:spMk id="7" creationId="{FE126BE3-A8BB-4033-AE51-ABCA4C803555}"/>
          </ac:spMkLst>
        </pc:spChg>
      </pc:sldChg>
      <pc:sldChg chg="new del">
        <pc:chgData name="Sven-Ake Bjerregaard" userId="abe2225c6551cfc3" providerId="LiveId" clId="{D75D545F-B18C-4C0A-9088-C210D61D9F7F}" dt="2022-06-26T09:33:58.727" v="6200" actId="47"/>
        <pc:sldMkLst>
          <pc:docMk/>
          <pc:sldMk cId="859700131" sldId="346"/>
        </pc:sldMkLst>
      </pc:sldChg>
      <pc:sldChg chg="modSp add del mod">
        <pc:chgData name="Sven-Ake Bjerregaard" userId="abe2225c6551cfc3" providerId="LiveId" clId="{D75D545F-B18C-4C0A-9088-C210D61D9F7F}" dt="2022-07-05T13:39:59.167" v="15326" actId="2696"/>
        <pc:sldMkLst>
          <pc:docMk/>
          <pc:sldMk cId="370774117" sldId="347"/>
        </pc:sldMkLst>
        <pc:spChg chg="mod">
          <ac:chgData name="Sven-Ake Bjerregaard" userId="abe2225c6551cfc3" providerId="LiveId" clId="{D75D545F-B18C-4C0A-9088-C210D61D9F7F}" dt="2022-06-26T10:51:25.481" v="7586" actId="20577"/>
          <ac:spMkLst>
            <pc:docMk/>
            <pc:sldMk cId="370774117" sldId="347"/>
            <ac:spMk id="7" creationId="{FE126BE3-A8BB-4033-AE51-ABCA4C803555}"/>
          </ac:spMkLst>
        </pc:spChg>
      </pc:sldChg>
      <pc:sldChg chg="addSp modSp add mod">
        <pc:chgData name="Sven-Ake Bjerregaard" userId="abe2225c6551cfc3" providerId="LiveId" clId="{D75D545F-B18C-4C0A-9088-C210D61D9F7F}" dt="2022-06-26T11:27:12.218" v="7890" actId="20577"/>
        <pc:sldMkLst>
          <pc:docMk/>
          <pc:sldMk cId="1833609072" sldId="348"/>
        </pc:sldMkLst>
        <pc:spChg chg="add mod">
          <ac:chgData name="Sven-Ake Bjerregaard" userId="abe2225c6551cfc3" providerId="LiveId" clId="{D75D545F-B18C-4C0A-9088-C210D61D9F7F}" dt="2022-06-26T11:21:57.106" v="7686" actId="20577"/>
          <ac:spMkLst>
            <pc:docMk/>
            <pc:sldMk cId="1833609072" sldId="348"/>
            <ac:spMk id="12" creationId="{7E4C7084-C856-5793-A692-F034E6C16D72}"/>
          </ac:spMkLst>
        </pc:spChg>
        <pc:spChg chg="add mod">
          <ac:chgData name="Sven-Ake Bjerregaard" userId="abe2225c6551cfc3" providerId="LiveId" clId="{D75D545F-B18C-4C0A-9088-C210D61D9F7F}" dt="2022-06-26T11:25:16.418" v="7759" actId="20577"/>
          <ac:spMkLst>
            <pc:docMk/>
            <pc:sldMk cId="1833609072" sldId="348"/>
            <ac:spMk id="13" creationId="{E7796A16-7455-83BF-877F-87C8B50B1C36}"/>
          </ac:spMkLst>
        </pc:spChg>
        <pc:spChg chg="add mod">
          <ac:chgData name="Sven-Ake Bjerregaard" userId="abe2225c6551cfc3" providerId="LiveId" clId="{D75D545F-B18C-4C0A-9088-C210D61D9F7F}" dt="2022-06-26T11:27:12.218" v="7890" actId="20577"/>
          <ac:spMkLst>
            <pc:docMk/>
            <pc:sldMk cId="1833609072" sldId="348"/>
            <ac:spMk id="14" creationId="{47E5FBAF-24CD-51B7-8337-890021E8C9B4}"/>
          </ac:spMkLst>
        </pc:spChg>
        <pc:picChg chg="add mod">
          <ac:chgData name="Sven-Ake Bjerregaard" userId="abe2225c6551cfc3" providerId="LiveId" clId="{D75D545F-B18C-4C0A-9088-C210D61D9F7F}" dt="2022-06-26T11:19:50.371" v="7595" actId="1076"/>
          <ac:picMkLst>
            <pc:docMk/>
            <pc:sldMk cId="1833609072" sldId="348"/>
            <ac:picMk id="3" creationId="{853D3E5A-1A4A-4CA6-EBBA-D76E4120FFF5}"/>
          </ac:picMkLst>
        </pc:picChg>
        <pc:picChg chg="add mod">
          <ac:chgData name="Sven-Ake Bjerregaard" userId="abe2225c6551cfc3" providerId="LiveId" clId="{D75D545F-B18C-4C0A-9088-C210D61D9F7F}" dt="2022-06-26T11:21:23.477" v="7683" actId="1076"/>
          <ac:picMkLst>
            <pc:docMk/>
            <pc:sldMk cId="1833609072" sldId="348"/>
            <ac:picMk id="9" creationId="{6A835735-8C86-C3A9-C8F7-2EB3EA2C7383}"/>
          </ac:picMkLst>
        </pc:picChg>
        <pc:picChg chg="add mod">
          <ac:chgData name="Sven-Ake Bjerregaard" userId="abe2225c6551cfc3" providerId="LiveId" clId="{D75D545F-B18C-4C0A-9088-C210D61D9F7F}" dt="2022-06-26T11:25:33.933" v="7760" actId="1076"/>
          <ac:picMkLst>
            <pc:docMk/>
            <pc:sldMk cId="1833609072" sldId="348"/>
            <ac:picMk id="11" creationId="{94FD5C09-C371-2761-B00B-5AD24D26FE52}"/>
          </ac:picMkLst>
        </pc:picChg>
      </pc:sldChg>
      <pc:sldChg chg="addSp delSp modSp add mod">
        <pc:chgData name="Sven-Ake Bjerregaard" userId="abe2225c6551cfc3" providerId="LiveId" clId="{D75D545F-B18C-4C0A-9088-C210D61D9F7F}" dt="2022-07-05T13:49:37.241" v="15422" actId="14100"/>
        <pc:sldMkLst>
          <pc:docMk/>
          <pc:sldMk cId="1786914761" sldId="349"/>
        </pc:sldMkLst>
        <pc:spChg chg="mod">
          <ac:chgData name="Sven-Ake Bjerregaard" userId="abe2225c6551cfc3" providerId="LiveId" clId="{D75D545F-B18C-4C0A-9088-C210D61D9F7F}" dt="2022-06-26T14:16:49.975" v="8122" actId="20577"/>
          <ac:spMkLst>
            <pc:docMk/>
            <pc:sldMk cId="1786914761" sldId="349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7-05T13:49:37.241" v="15422" actId="14100"/>
          <ac:spMkLst>
            <pc:docMk/>
            <pc:sldMk cId="1786914761" sldId="349"/>
            <ac:spMk id="9" creationId="{F6724082-1C48-4EDA-4526-ED2349659EAF}"/>
          </ac:spMkLst>
        </pc:spChg>
        <pc:spChg chg="add mod">
          <ac:chgData name="Sven-Ake Bjerregaard" userId="abe2225c6551cfc3" providerId="LiveId" clId="{D75D545F-B18C-4C0A-9088-C210D61D9F7F}" dt="2022-06-26T14:17:37.956" v="8176" actId="20577"/>
          <ac:spMkLst>
            <pc:docMk/>
            <pc:sldMk cId="1786914761" sldId="349"/>
            <ac:spMk id="14" creationId="{1607B177-5847-A5AD-1145-C78E5175F152}"/>
          </ac:spMkLst>
        </pc:spChg>
        <pc:spChg chg="add mod">
          <ac:chgData name="Sven-Ake Bjerregaard" userId="abe2225c6551cfc3" providerId="LiveId" clId="{D75D545F-B18C-4C0A-9088-C210D61D9F7F}" dt="2022-07-05T13:41:40.423" v="15329" actId="1076"/>
          <ac:spMkLst>
            <pc:docMk/>
            <pc:sldMk cId="1786914761" sldId="349"/>
            <ac:spMk id="15" creationId="{63E07517-1357-5C31-BCFA-3FAFF5927A52}"/>
          </ac:spMkLst>
        </pc:spChg>
        <pc:spChg chg="add mod">
          <ac:chgData name="Sven-Ake Bjerregaard" userId="abe2225c6551cfc3" providerId="LiveId" clId="{D75D545F-B18C-4C0A-9088-C210D61D9F7F}" dt="2022-07-05T13:46:17.667" v="15338" actId="20577"/>
          <ac:spMkLst>
            <pc:docMk/>
            <pc:sldMk cId="1786914761" sldId="349"/>
            <ac:spMk id="16" creationId="{F055F0FE-3F71-E9A1-4A88-7533F4D5AA06}"/>
          </ac:spMkLst>
        </pc:spChg>
        <pc:picChg chg="add mod">
          <ac:chgData name="Sven-Ake Bjerregaard" userId="abe2225c6551cfc3" providerId="LiveId" clId="{D75D545F-B18C-4C0A-9088-C210D61D9F7F}" dt="2022-06-26T14:16:57.137" v="8124" actId="1076"/>
          <ac:picMkLst>
            <pc:docMk/>
            <pc:sldMk cId="1786914761" sldId="349"/>
            <ac:picMk id="3" creationId="{B3BE5EE5-8D4D-8F70-AA19-FC240BF78F61}"/>
          </ac:picMkLst>
        </pc:picChg>
        <pc:picChg chg="add mod">
          <ac:chgData name="Sven-Ake Bjerregaard" userId="abe2225c6551cfc3" providerId="LiveId" clId="{D75D545F-B18C-4C0A-9088-C210D61D9F7F}" dt="2022-07-05T13:45:48.913" v="15335" actId="1076"/>
          <ac:picMkLst>
            <pc:docMk/>
            <pc:sldMk cId="1786914761" sldId="349"/>
            <ac:picMk id="8" creationId="{6445EBCF-8CDF-BDC7-1874-E71510C1C700}"/>
          </ac:picMkLst>
        </pc:picChg>
        <pc:picChg chg="add del mod">
          <ac:chgData name="Sven-Ake Bjerregaard" userId="abe2225c6551cfc3" providerId="LiveId" clId="{D75D545F-B18C-4C0A-9088-C210D61D9F7F}" dt="2022-06-26T14:09:52.332" v="8092" actId="478"/>
          <ac:picMkLst>
            <pc:docMk/>
            <pc:sldMk cId="1786914761" sldId="349"/>
            <ac:picMk id="9" creationId="{30AD3211-C72F-DE86-3A53-D295B68A2D86}"/>
          </ac:picMkLst>
        </pc:picChg>
        <pc:picChg chg="add mod">
          <ac:chgData name="Sven-Ake Bjerregaard" userId="abe2225c6551cfc3" providerId="LiveId" clId="{D75D545F-B18C-4C0A-9088-C210D61D9F7F}" dt="2022-07-05T13:41:36.033" v="15328" actId="1076"/>
          <ac:picMkLst>
            <pc:docMk/>
            <pc:sldMk cId="1786914761" sldId="349"/>
            <ac:picMk id="11" creationId="{B56B3E73-5431-FC73-1C3F-FBA3DB07A1FB}"/>
          </ac:picMkLst>
        </pc:picChg>
        <pc:picChg chg="add mod">
          <ac:chgData name="Sven-Ake Bjerregaard" userId="abe2225c6551cfc3" providerId="LiveId" clId="{D75D545F-B18C-4C0A-9088-C210D61D9F7F}" dt="2022-07-05T13:42:44.121" v="15333" actId="1076"/>
          <ac:picMkLst>
            <pc:docMk/>
            <pc:sldMk cId="1786914761" sldId="349"/>
            <ac:picMk id="13" creationId="{C2FEAFCF-F7AA-BA07-B70B-C4D546DFB8DA}"/>
          </ac:picMkLst>
        </pc:picChg>
      </pc:sldChg>
      <pc:sldChg chg="modSp add mod">
        <pc:chgData name="Sven-Ake Bjerregaard" userId="abe2225c6551cfc3" providerId="LiveId" clId="{D75D545F-B18C-4C0A-9088-C210D61D9F7F}" dt="2022-06-26T14:42:19.438" v="9162" actId="20577"/>
        <pc:sldMkLst>
          <pc:docMk/>
          <pc:sldMk cId="152462058" sldId="350"/>
        </pc:sldMkLst>
        <pc:spChg chg="mod">
          <ac:chgData name="Sven-Ake Bjerregaard" userId="abe2225c6551cfc3" providerId="LiveId" clId="{D75D545F-B18C-4C0A-9088-C210D61D9F7F}" dt="2022-06-26T14:42:19.438" v="9162" actId="20577"/>
          <ac:spMkLst>
            <pc:docMk/>
            <pc:sldMk cId="152462058" sldId="350"/>
            <ac:spMk id="7" creationId="{FE126BE3-A8BB-4033-AE51-ABCA4C803555}"/>
          </ac:spMkLst>
        </pc:spChg>
      </pc:sldChg>
      <pc:sldChg chg="addSp delSp modSp add mod">
        <pc:chgData name="Sven-Ake Bjerregaard" userId="abe2225c6551cfc3" providerId="LiveId" clId="{D75D545F-B18C-4C0A-9088-C210D61D9F7F}" dt="2022-07-06T08:22:43.654" v="16182" actId="20577"/>
        <pc:sldMkLst>
          <pc:docMk/>
          <pc:sldMk cId="1081209716" sldId="351"/>
        </pc:sldMkLst>
        <pc:spChg chg="mod">
          <ac:chgData name="Sven-Ake Bjerregaard" userId="abe2225c6551cfc3" providerId="LiveId" clId="{D75D545F-B18C-4C0A-9088-C210D61D9F7F}" dt="2022-07-06T08:22:43.654" v="16182" actId="20577"/>
          <ac:spMkLst>
            <pc:docMk/>
            <pc:sldMk cId="1081209716" sldId="351"/>
            <ac:spMk id="7" creationId="{FE126BE3-A8BB-4033-AE51-ABCA4C803555}"/>
          </ac:spMkLst>
        </pc:spChg>
        <pc:spChg chg="add del mod">
          <ac:chgData name="Sven-Ake Bjerregaard" userId="abe2225c6551cfc3" providerId="LiveId" clId="{D75D545F-B18C-4C0A-9088-C210D61D9F7F}" dt="2022-06-26T09:36:08.801" v="6209"/>
          <ac:spMkLst>
            <pc:docMk/>
            <pc:sldMk cId="1081209716" sldId="351"/>
            <ac:spMk id="8" creationId="{9EAE4190-6229-6482-734A-43EF50ED034A}"/>
          </ac:spMkLst>
        </pc:spChg>
        <pc:spChg chg="add mod">
          <ac:chgData name="Sven-Ake Bjerregaard" userId="abe2225c6551cfc3" providerId="LiveId" clId="{D75D545F-B18C-4C0A-9088-C210D61D9F7F}" dt="2022-07-04T07:47:55.546" v="10652" actId="1076"/>
          <ac:spMkLst>
            <pc:docMk/>
            <pc:sldMk cId="1081209716" sldId="351"/>
            <ac:spMk id="10" creationId="{52BFABAB-69E6-88B2-CFAC-20C097E25665}"/>
          </ac:spMkLst>
        </pc:spChg>
        <pc:spChg chg="add mod">
          <ac:chgData name="Sven-Ake Bjerregaard" userId="abe2225c6551cfc3" providerId="LiveId" clId="{D75D545F-B18C-4C0A-9088-C210D61D9F7F}" dt="2022-07-04T07:53:33.363" v="10853" actId="20577"/>
          <ac:spMkLst>
            <pc:docMk/>
            <pc:sldMk cId="1081209716" sldId="351"/>
            <ac:spMk id="11" creationId="{5350DB3E-61A0-FB4B-EFC7-9C92B59BC6AD}"/>
          </ac:spMkLst>
        </pc:spChg>
        <pc:picChg chg="add mod">
          <ac:chgData name="Sven-Ake Bjerregaard" userId="abe2225c6551cfc3" providerId="LiveId" clId="{D75D545F-B18C-4C0A-9088-C210D61D9F7F}" dt="2022-07-04T07:32:16.931" v="10418" actId="1076"/>
          <ac:picMkLst>
            <pc:docMk/>
            <pc:sldMk cId="1081209716" sldId="351"/>
            <ac:picMk id="3" creationId="{065944E7-B568-57A6-8D51-5B93AECEF409}"/>
          </ac:picMkLst>
        </pc:picChg>
        <pc:picChg chg="add del mod">
          <ac:chgData name="Sven-Ake Bjerregaard" userId="abe2225c6551cfc3" providerId="LiveId" clId="{D75D545F-B18C-4C0A-9088-C210D61D9F7F}" dt="2022-06-26T15:01:03.876" v="9636" actId="478"/>
          <ac:picMkLst>
            <pc:docMk/>
            <pc:sldMk cId="1081209716" sldId="351"/>
            <ac:picMk id="3" creationId="{D3E96276-DBA8-512C-8749-8D029815F4D2}"/>
          </ac:picMkLst>
        </pc:picChg>
        <pc:picChg chg="add del">
          <ac:chgData name="Sven-Ake Bjerregaard" userId="abe2225c6551cfc3" providerId="LiveId" clId="{D75D545F-B18C-4C0A-9088-C210D61D9F7F}" dt="2022-06-26T15:39:11.967" v="9638" actId="478"/>
          <ac:picMkLst>
            <pc:docMk/>
            <pc:sldMk cId="1081209716" sldId="351"/>
            <ac:picMk id="9" creationId="{50C1B261-E1C0-2D01-BC14-1109E3C2B458}"/>
          </ac:picMkLst>
        </pc:picChg>
        <pc:picChg chg="add mod">
          <ac:chgData name="Sven-Ake Bjerregaard" userId="abe2225c6551cfc3" providerId="LiveId" clId="{D75D545F-B18C-4C0A-9088-C210D61D9F7F}" dt="2022-07-04T07:48:02.480" v="10653" actId="1076"/>
          <ac:picMkLst>
            <pc:docMk/>
            <pc:sldMk cId="1081209716" sldId="351"/>
            <ac:picMk id="9" creationId="{64C80AC4-3B1C-7C1B-73C7-D03682316665}"/>
          </ac:picMkLst>
        </pc:picChg>
      </pc:sldChg>
      <pc:sldChg chg="addSp modSp add mod ord">
        <pc:chgData name="Sven-Ake Bjerregaard" userId="abe2225c6551cfc3" providerId="LiveId" clId="{D75D545F-B18C-4C0A-9088-C210D61D9F7F}" dt="2022-06-30T11:40:36.855" v="10388" actId="20577"/>
        <pc:sldMkLst>
          <pc:docMk/>
          <pc:sldMk cId="4041558541" sldId="352"/>
        </pc:sldMkLst>
        <pc:spChg chg="add mod">
          <ac:chgData name="Sven-Ake Bjerregaard" userId="abe2225c6551cfc3" providerId="LiveId" clId="{D75D545F-B18C-4C0A-9088-C210D61D9F7F}" dt="2022-06-30T08:22:53.157" v="9685" actId="1076"/>
          <ac:spMkLst>
            <pc:docMk/>
            <pc:sldMk cId="4041558541" sldId="352"/>
            <ac:spMk id="10" creationId="{27169244-F533-A923-FEA0-8203F98B76FF}"/>
          </ac:spMkLst>
        </pc:spChg>
        <pc:spChg chg="add mod">
          <ac:chgData name="Sven-Ake Bjerregaard" userId="abe2225c6551cfc3" providerId="LiveId" clId="{D75D545F-B18C-4C0A-9088-C210D61D9F7F}" dt="2022-06-30T11:40:36.855" v="10388" actId="20577"/>
          <ac:spMkLst>
            <pc:docMk/>
            <pc:sldMk cId="4041558541" sldId="352"/>
            <ac:spMk id="11" creationId="{7DF92DA4-639E-3285-EC44-F8E490F7D5A4}"/>
          </ac:spMkLst>
        </pc:spChg>
        <pc:picChg chg="add mod">
          <ac:chgData name="Sven-Ake Bjerregaard" userId="abe2225c6551cfc3" providerId="LiveId" clId="{D75D545F-B18C-4C0A-9088-C210D61D9F7F}" dt="2022-06-30T08:22:48.683" v="9684" actId="1076"/>
          <ac:picMkLst>
            <pc:docMk/>
            <pc:sldMk cId="4041558541" sldId="352"/>
            <ac:picMk id="3" creationId="{AF9BDD6A-95D7-E1DA-2A69-EA154525327B}"/>
          </ac:picMkLst>
        </pc:picChg>
        <pc:picChg chg="add mod">
          <ac:chgData name="Sven-Ake Bjerregaard" userId="abe2225c6551cfc3" providerId="LiveId" clId="{D75D545F-B18C-4C0A-9088-C210D61D9F7F}" dt="2022-06-30T08:22:46.417" v="9683" actId="1076"/>
          <ac:picMkLst>
            <pc:docMk/>
            <pc:sldMk cId="4041558541" sldId="352"/>
            <ac:picMk id="9" creationId="{C53147B5-9DD9-D1DA-31A3-3E8FC61DF576}"/>
          </ac:picMkLst>
        </pc:picChg>
      </pc:sldChg>
      <pc:sldChg chg="addSp modSp add mod">
        <pc:chgData name="Sven-Ake Bjerregaard" userId="abe2225c6551cfc3" providerId="LiveId" clId="{D75D545F-B18C-4C0A-9088-C210D61D9F7F}" dt="2022-07-04T08:27:17.078" v="11301" actId="1076"/>
        <pc:sldMkLst>
          <pc:docMk/>
          <pc:sldMk cId="1398549576" sldId="353"/>
        </pc:sldMkLst>
        <pc:spChg chg="mod">
          <ac:chgData name="Sven-Ake Bjerregaard" userId="abe2225c6551cfc3" providerId="LiveId" clId="{D75D545F-B18C-4C0A-9088-C210D61D9F7F}" dt="2022-07-04T08:15:18.878" v="11251" actId="1076"/>
          <ac:spMkLst>
            <pc:docMk/>
            <pc:sldMk cId="1398549576" sldId="353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7-04T08:07:30.403" v="11070" actId="20577"/>
          <ac:spMkLst>
            <pc:docMk/>
            <pc:sldMk cId="1398549576" sldId="353"/>
            <ac:spMk id="8" creationId="{410964AE-6BC1-DB95-AD2C-FE02D8473A99}"/>
          </ac:spMkLst>
        </pc:spChg>
        <pc:spChg chg="add mod">
          <ac:chgData name="Sven-Ake Bjerregaard" userId="abe2225c6551cfc3" providerId="LiveId" clId="{D75D545F-B18C-4C0A-9088-C210D61D9F7F}" dt="2022-07-04T08:15:13.956" v="11249" actId="20577"/>
          <ac:spMkLst>
            <pc:docMk/>
            <pc:sldMk cId="1398549576" sldId="353"/>
            <ac:spMk id="11" creationId="{3EF8970C-6314-C3AE-092B-1A76CB5900EF}"/>
          </ac:spMkLst>
        </pc:spChg>
        <pc:spChg chg="add mod">
          <ac:chgData name="Sven-Ake Bjerregaard" userId="abe2225c6551cfc3" providerId="LiveId" clId="{D75D545F-B18C-4C0A-9088-C210D61D9F7F}" dt="2022-07-04T08:21:39.476" v="11279" actId="20577"/>
          <ac:spMkLst>
            <pc:docMk/>
            <pc:sldMk cId="1398549576" sldId="353"/>
            <ac:spMk id="16" creationId="{12C44BEB-1748-B9FB-3817-22FE9E868C41}"/>
          </ac:spMkLst>
        </pc:spChg>
        <pc:spChg chg="add mod">
          <ac:chgData name="Sven-Ake Bjerregaard" userId="abe2225c6551cfc3" providerId="LiveId" clId="{D75D545F-B18C-4C0A-9088-C210D61D9F7F}" dt="2022-07-04T08:27:14.262" v="11300" actId="1076"/>
          <ac:spMkLst>
            <pc:docMk/>
            <pc:sldMk cId="1398549576" sldId="353"/>
            <ac:spMk id="19" creationId="{847BB47C-DF0A-6B54-4F9C-CDB6C885C824}"/>
          </ac:spMkLst>
        </pc:spChg>
        <pc:picChg chg="add mod">
          <ac:chgData name="Sven-Ake Bjerregaard" userId="abe2225c6551cfc3" providerId="LiveId" clId="{D75D545F-B18C-4C0A-9088-C210D61D9F7F}" dt="2022-07-04T08:04:22.368" v="10932" actId="14100"/>
          <ac:picMkLst>
            <pc:docMk/>
            <pc:sldMk cId="1398549576" sldId="353"/>
            <ac:picMk id="3" creationId="{D4FF687A-2810-35F8-38F1-A01429EC7080}"/>
          </ac:picMkLst>
        </pc:picChg>
        <pc:picChg chg="add mod">
          <ac:chgData name="Sven-Ake Bjerregaard" userId="abe2225c6551cfc3" providerId="LiveId" clId="{D75D545F-B18C-4C0A-9088-C210D61D9F7F}" dt="2022-07-04T08:09:40.551" v="11074" actId="14100"/>
          <ac:picMkLst>
            <pc:docMk/>
            <pc:sldMk cId="1398549576" sldId="353"/>
            <ac:picMk id="10" creationId="{346AA3AE-3329-C951-A023-DA51C9F5D4B1}"/>
          </ac:picMkLst>
        </pc:picChg>
        <pc:picChg chg="add mod">
          <ac:chgData name="Sven-Ake Bjerregaard" userId="abe2225c6551cfc3" providerId="LiveId" clId="{D75D545F-B18C-4C0A-9088-C210D61D9F7F}" dt="2022-07-04T08:15:17.305" v="11250" actId="1076"/>
          <ac:picMkLst>
            <pc:docMk/>
            <pc:sldMk cId="1398549576" sldId="353"/>
            <ac:picMk id="13" creationId="{546FD9FA-A6BA-7473-84A3-BB918D739BEA}"/>
          </ac:picMkLst>
        </pc:picChg>
        <pc:picChg chg="add mod">
          <ac:chgData name="Sven-Ake Bjerregaard" userId="abe2225c6551cfc3" providerId="LiveId" clId="{D75D545F-B18C-4C0A-9088-C210D61D9F7F}" dt="2022-07-04T08:22:08.199" v="11280" actId="1076"/>
          <ac:picMkLst>
            <pc:docMk/>
            <pc:sldMk cId="1398549576" sldId="353"/>
            <ac:picMk id="15" creationId="{6B2C5EF1-A3BC-3F87-7647-701F1CC3AFF8}"/>
          </ac:picMkLst>
        </pc:picChg>
        <pc:picChg chg="add mod">
          <ac:chgData name="Sven-Ake Bjerregaard" userId="abe2225c6551cfc3" providerId="LiveId" clId="{D75D545F-B18C-4C0A-9088-C210D61D9F7F}" dt="2022-07-04T08:27:17.078" v="11301" actId="1076"/>
          <ac:picMkLst>
            <pc:docMk/>
            <pc:sldMk cId="1398549576" sldId="353"/>
            <ac:picMk id="18" creationId="{0FDFEB71-30DB-45D2-CECF-BA0E4FE1F604}"/>
          </ac:picMkLst>
        </pc:picChg>
      </pc:sldChg>
      <pc:sldChg chg="addSp modSp add mod ord">
        <pc:chgData name="Sven-Ake Bjerregaard" userId="abe2225c6551cfc3" providerId="LiveId" clId="{D75D545F-B18C-4C0A-9088-C210D61D9F7F}" dt="2022-07-04T08:39:37.966" v="11737" actId="20577"/>
        <pc:sldMkLst>
          <pc:docMk/>
          <pc:sldMk cId="3449845592" sldId="354"/>
        </pc:sldMkLst>
        <pc:spChg chg="add mod">
          <ac:chgData name="Sven-Ake Bjerregaard" userId="abe2225c6551cfc3" providerId="LiveId" clId="{D75D545F-B18C-4C0A-9088-C210D61D9F7F}" dt="2022-07-04T08:39:37.966" v="11737" actId="20577"/>
          <ac:spMkLst>
            <pc:docMk/>
            <pc:sldMk cId="3449845592" sldId="354"/>
            <ac:spMk id="8" creationId="{4CFACA12-C615-15D9-2458-4B991C47C7D6}"/>
          </ac:spMkLst>
        </pc:spChg>
        <pc:picChg chg="add mod">
          <ac:chgData name="Sven-Ake Bjerregaard" userId="abe2225c6551cfc3" providerId="LiveId" clId="{D75D545F-B18C-4C0A-9088-C210D61D9F7F}" dt="2022-07-04T08:38:32.362" v="11731" actId="1076"/>
          <ac:picMkLst>
            <pc:docMk/>
            <pc:sldMk cId="3449845592" sldId="354"/>
            <ac:picMk id="3" creationId="{DA219337-F238-06BF-04E8-5D8140EBFFEB}"/>
          </ac:picMkLst>
        </pc:picChg>
      </pc:sldChg>
      <pc:sldChg chg="modSp add mod ord">
        <pc:chgData name="Sven-Ake Bjerregaard" userId="abe2225c6551cfc3" providerId="LiveId" clId="{D75D545F-B18C-4C0A-9088-C210D61D9F7F}" dt="2022-07-17T11:30:54.985" v="16197" actId="20577"/>
        <pc:sldMkLst>
          <pc:docMk/>
          <pc:sldMk cId="1331581887" sldId="355"/>
        </pc:sldMkLst>
        <pc:spChg chg="mod">
          <ac:chgData name="Sven-Ake Bjerregaard" userId="abe2225c6551cfc3" providerId="LiveId" clId="{D75D545F-B18C-4C0A-9088-C210D61D9F7F}" dt="2022-07-17T11:30:54.985" v="16197" actId="20577"/>
          <ac:spMkLst>
            <pc:docMk/>
            <pc:sldMk cId="1331581887" sldId="355"/>
            <ac:spMk id="7" creationId="{FE126BE3-A8BB-4033-AE51-ABCA4C803555}"/>
          </ac:spMkLst>
        </pc:spChg>
      </pc:sldChg>
      <pc:sldChg chg="addSp modSp add mod">
        <pc:chgData name="Sven-Ake Bjerregaard" userId="abe2225c6551cfc3" providerId="LiveId" clId="{D75D545F-B18C-4C0A-9088-C210D61D9F7F}" dt="2022-07-17T11:31:47.038" v="16203" actId="6549"/>
        <pc:sldMkLst>
          <pc:docMk/>
          <pc:sldMk cId="878193092" sldId="356"/>
        </pc:sldMkLst>
        <pc:spChg chg="mod">
          <ac:chgData name="Sven-Ake Bjerregaard" userId="abe2225c6551cfc3" providerId="LiveId" clId="{D75D545F-B18C-4C0A-9088-C210D61D9F7F}" dt="2022-07-17T11:31:47.038" v="16203" actId="6549"/>
          <ac:spMkLst>
            <pc:docMk/>
            <pc:sldMk cId="878193092" sldId="356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7-04T09:24:05.465" v="12895" actId="5793"/>
          <ac:spMkLst>
            <pc:docMk/>
            <pc:sldMk cId="878193092" sldId="356"/>
            <ac:spMk id="8" creationId="{818D3E7D-4471-BFAF-5F2B-75FFCDC04DF0}"/>
          </ac:spMkLst>
        </pc:spChg>
        <pc:picChg chg="add mod">
          <ac:chgData name="Sven-Ake Bjerregaard" userId="abe2225c6551cfc3" providerId="LiveId" clId="{D75D545F-B18C-4C0A-9088-C210D61D9F7F}" dt="2022-07-04T09:19:57.474" v="12683" actId="14100"/>
          <ac:picMkLst>
            <pc:docMk/>
            <pc:sldMk cId="878193092" sldId="356"/>
            <ac:picMk id="3" creationId="{684A8065-EDFB-5E76-28CB-4A51238486CC}"/>
          </ac:picMkLst>
        </pc:picChg>
      </pc:sldChg>
      <pc:sldChg chg="modSp add mod">
        <pc:chgData name="Sven-Ake Bjerregaard" userId="abe2225c6551cfc3" providerId="LiveId" clId="{D75D545F-B18C-4C0A-9088-C210D61D9F7F}" dt="2022-07-04T09:33:23.935" v="13189" actId="20577"/>
        <pc:sldMkLst>
          <pc:docMk/>
          <pc:sldMk cId="490750648" sldId="357"/>
        </pc:sldMkLst>
        <pc:spChg chg="mod">
          <ac:chgData name="Sven-Ake Bjerregaard" userId="abe2225c6551cfc3" providerId="LiveId" clId="{D75D545F-B18C-4C0A-9088-C210D61D9F7F}" dt="2022-07-04T09:33:23.935" v="13189" actId="20577"/>
          <ac:spMkLst>
            <pc:docMk/>
            <pc:sldMk cId="490750648" sldId="357"/>
            <ac:spMk id="7" creationId="{FE126BE3-A8BB-4033-AE51-ABCA4C803555}"/>
          </ac:spMkLst>
        </pc:spChg>
      </pc:sldChg>
      <pc:sldChg chg="addSp delSp modSp new del mod">
        <pc:chgData name="Sven-Ake Bjerregaard" userId="abe2225c6551cfc3" providerId="LiveId" clId="{D75D545F-B18C-4C0A-9088-C210D61D9F7F}" dt="2022-07-04T09:42:30.072" v="13203" actId="2696"/>
        <pc:sldMkLst>
          <pc:docMk/>
          <pc:sldMk cId="1623584475" sldId="358"/>
        </pc:sldMkLst>
        <pc:spChg chg="add del mod">
          <ac:chgData name="Sven-Ake Bjerregaard" userId="abe2225c6551cfc3" providerId="LiveId" clId="{D75D545F-B18C-4C0A-9088-C210D61D9F7F}" dt="2022-07-04T09:39:36.338" v="13193"/>
          <ac:spMkLst>
            <pc:docMk/>
            <pc:sldMk cId="1623584475" sldId="358"/>
            <ac:spMk id="5" creationId="{6BD7E37F-19EF-4310-6D0F-689ACBDEF9A6}"/>
          </ac:spMkLst>
        </pc:spChg>
        <pc:spChg chg="add del mod">
          <ac:chgData name="Sven-Ake Bjerregaard" userId="abe2225c6551cfc3" providerId="LiveId" clId="{D75D545F-B18C-4C0A-9088-C210D61D9F7F}" dt="2022-07-04T09:41:03.090" v="13199"/>
          <ac:spMkLst>
            <pc:docMk/>
            <pc:sldMk cId="1623584475" sldId="358"/>
            <ac:spMk id="6" creationId="{5024B465-5067-FBBF-0F67-11640B8C578D}"/>
          </ac:spMkLst>
        </pc:spChg>
      </pc:sldChg>
      <pc:sldChg chg="new del">
        <pc:chgData name="Sven-Ake Bjerregaard" userId="abe2225c6551cfc3" providerId="LiveId" clId="{D75D545F-B18C-4C0A-9088-C210D61D9F7F}" dt="2022-06-30T08:18:17.531" v="9642" actId="2696"/>
        <pc:sldMkLst>
          <pc:docMk/>
          <pc:sldMk cId="1937430170" sldId="358"/>
        </pc:sldMkLst>
      </pc:sldChg>
      <pc:sldChg chg="add del">
        <pc:chgData name="Sven-Ake Bjerregaard" userId="abe2225c6551cfc3" providerId="LiveId" clId="{D75D545F-B18C-4C0A-9088-C210D61D9F7F}" dt="2022-07-04T09:39:50.676" v="13195" actId="2696"/>
        <pc:sldMkLst>
          <pc:docMk/>
          <pc:sldMk cId="122205967" sldId="359"/>
        </pc:sldMkLst>
      </pc:sldChg>
      <pc:sldChg chg="add del">
        <pc:chgData name="Sven-Ake Bjerregaard" userId="abe2225c6551cfc3" providerId="LiveId" clId="{D75D545F-B18C-4C0A-9088-C210D61D9F7F}" dt="2022-07-04T09:42:33.484" v="13204" actId="2696"/>
        <pc:sldMkLst>
          <pc:docMk/>
          <pc:sldMk cId="1603858913" sldId="359"/>
        </pc:sldMkLst>
      </pc:sldChg>
      <pc:sldChg chg="addSp delSp modSp add mod">
        <pc:chgData name="Sven-Ake Bjerregaard" userId="abe2225c6551cfc3" providerId="LiveId" clId="{D75D545F-B18C-4C0A-9088-C210D61D9F7F}" dt="2022-07-04T10:11:09.361" v="13735" actId="20577"/>
        <pc:sldMkLst>
          <pc:docMk/>
          <pc:sldMk cId="1583617072" sldId="360"/>
        </pc:sldMkLst>
        <pc:spChg chg="mod">
          <ac:chgData name="Sven-Ake Bjerregaard" userId="abe2225c6551cfc3" providerId="LiveId" clId="{D75D545F-B18C-4C0A-9088-C210D61D9F7F}" dt="2022-07-04T09:56:01.514" v="13707" actId="6549"/>
          <ac:spMkLst>
            <pc:docMk/>
            <pc:sldMk cId="1583617072" sldId="360"/>
            <ac:spMk id="7" creationId="{FE126BE3-A8BB-4033-AE51-ABCA4C803555}"/>
          </ac:spMkLst>
        </pc:spChg>
        <pc:spChg chg="add mod">
          <ac:chgData name="Sven-Ake Bjerregaard" userId="abe2225c6551cfc3" providerId="LiveId" clId="{D75D545F-B18C-4C0A-9088-C210D61D9F7F}" dt="2022-07-04T10:11:09.361" v="13735" actId="20577"/>
          <ac:spMkLst>
            <pc:docMk/>
            <pc:sldMk cId="1583617072" sldId="360"/>
            <ac:spMk id="8" creationId="{AEBBA6F1-2BA0-B74D-076F-4E39BD4AB1A5}"/>
          </ac:spMkLst>
        </pc:spChg>
        <pc:picChg chg="add del mod">
          <ac:chgData name="Sven-Ake Bjerregaard" userId="abe2225c6551cfc3" providerId="LiveId" clId="{D75D545F-B18C-4C0A-9088-C210D61D9F7F}" dt="2022-07-04T10:10:01.754" v="13711" actId="478"/>
          <ac:picMkLst>
            <pc:docMk/>
            <pc:sldMk cId="1583617072" sldId="360"/>
            <ac:picMk id="3" creationId="{FF1393D3-9026-0A05-1CD3-16AB35E6BCC8}"/>
          </ac:picMkLst>
        </pc:picChg>
        <pc:picChg chg="add mod">
          <ac:chgData name="Sven-Ake Bjerregaard" userId="abe2225c6551cfc3" providerId="LiveId" clId="{D75D545F-B18C-4C0A-9088-C210D61D9F7F}" dt="2022-07-04T10:10:07.070" v="13713" actId="1076"/>
          <ac:picMkLst>
            <pc:docMk/>
            <pc:sldMk cId="1583617072" sldId="360"/>
            <ac:picMk id="9" creationId="{5649A58E-D1D7-7CE6-9267-F53AA0511AF2}"/>
          </ac:picMkLst>
        </pc:picChg>
      </pc:sldChg>
      <pc:sldChg chg="modSp add mod ord">
        <pc:chgData name="Sven-Ake Bjerregaard" userId="abe2225c6551cfc3" providerId="LiveId" clId="{D75D545F-B18C-4C0A-9088-C210D61D9F7F}" dt="2022-07-05T07:52:55.338" v="15303" actId="20577"/>
        <pc:sldMkLst>
          <pc:docMk/>
          <pc:sldMk cId="151374511" sldId="361"/>
        </pc:sldMkLst>
        <pc:spChg chg="mod">
          <ac:chgData name="Sven-Ake Bjerregaard" userId="abe2225c6551cfc3" providerId="LiveId" clId="{D75D545F-B18C-4C0A-9088-C210D61D9F7F}" dt="2022-07-05T07:52:55.338" v="15303" actId="20577"/>
          <ac:spMkLst>
            <pc:docMk/>
            <pc:sldMk cId="151374511" sldId="361"/>
            <ac:spMk id="7" creationId="{FE126BE3-A8BB-4033-AE51-ABCA4C803555}"/>
          </ac:spMkLst>
        </pc:spChg>
      </pc:sldChg>
      <pc:sldChg chg="add">
        <pc:chgData name="Sven-Ake Bjerregaard" userId="abe2225c6551cfc3" providerId="LiveId" clId="{D75D545F-B18C-4C0A-9088-C210D61D9F7F}" dt="2022-07-04T09:42:41.090" v="13206" actId="2890"/>
        <pc:sldMkLst>
          <pc:docMk/>
          <pc:sldMk cId="1204002553" sldId="362"/>
        </pc:sldMkLst>
      </pc:sldChg>
      <pc:sldChg chg="add">
        <pc:chgData name="Sven-Ake Bjerregaard" userId="abe2225c6551cfc3" providerId="LiveId" clId="{D75D545F-B18C-4C0A-9088-C210D61D9F7F}" dt="2022-07-04T09:42:43.247" v="13207" actId="2890"/>
        <pc:sldMkLst>
          <pc:docMk/>
          <pc:sldMk cId="1101184795" sldId="363"/>
        </pc:sldMkLst>
      </pc:sldChg>
      <pc:sldChg chg="add">
        <pc:chgData name="Sven-Ake Bjerregaard" userId="abe2225c6551cfc3" providerId="LiveId" clId="{D75D545F-B18C-4C0A-9088-C210D61D9F7F}" dt="2022-07-04T09:42:45.655" v="13208" actId="2890"/>
        <pc:sldMkLst>
          <pc:docMk/>
          <pc:sldMk cId="2561674306" sldId="364"/>
        </pc:sldMkLst>
      </pc:sldChg>
      <pc:sldChg chg="modSp add mod ord">
        <pc:chgData name="Sven-Ake Bjerregaard" userId="abe2225c6551cfc3" providerId="LiveId" clId="{D75D545F-B18C-4C0A-9088-C210D61D9F7F}" dt="2022-07-06T08:20:20.182" v="16162" actId="20577"/>
        <pc:sldMkLst>
          <pc:docMk/>
          <pc:sldMk cId="3541386727" sldId="365"/>
        </pc:sldMkLst>
        <pc:spChg chg="mod">
          <ac:chgData name="Sven-Ake Bjerregaard" userId="abe2225c6551cfc3" providerId="LiveId" clId="{D75D545F-B18C-4C0A-9088-C210D61D9F7F}" dt="2022-07-06T08:20:20.182" v="16162" actId="20577"/>
          <ac:spMkLst>
            <pc:docMk/>
            <pc:sldMk cId="3541386727" sldId="365"/>
            <ac:spMk id="7" creationId="{FE126BE3-A8BB-4033-AE51-ABCA4C8035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B465-F95C-4447-857A-F6314D990360}" type="datetimeFigureOut">
              <a:rPr lang="sv-SE" smtClean="0"/>
              <a:t>2022-07-17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3CDB-1643-4A85-BFD6-EE5FC298C6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8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3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29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99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73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89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7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956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01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52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56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24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573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44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534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104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44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741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03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739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625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954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59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787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225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003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665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54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9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00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68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38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29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48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2213AD-C8F8-4053-B58B-CAB775EC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2EE086-663A-4408-91E1-75D0C2157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9FF51-D93F-428F-A224-8ED61F6F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A7E1-27C4-47C7-B8C4-27A78415D2A8}" type="datetime3">
              <a:rPr lang="en-US" smtClean="0"/>
              <a:t>17 July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FF319F-6644-4D6A-8D48-6410B298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2A08DF-034D-4865-BBFA-DE04590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5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87343-B044-415D-90ED-42016BDD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DDF641-C809-4E08-A3D0-893C4E388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4E436F-E0AA-4A0D-9C05-543829A9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90F4-95D5-49BC-A4F8-6E3B9F9BF78F}" type="datetime3">
              <a:rPr lang="en-US" smtClean="0"/>
              <a:t>17 July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2AC3B8-CE6B-4B2C-A9C4-BD5F2FC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9686F6-58FD-4927-A807-92EC6815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0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D2369F-8612-490A-8688-A3C82ABA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BD5873-4B66-4E2D-8C76-8C099634E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5253EA-8CB2-4537-9391-1F260ED9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7F6B-C5A0-42D4-BB95-9F0374537D30}" type="datetime3">
              <a:rPr lang="en-US" smtClean="0"/>
              <a:t>17 July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B70A3F-B911-48CE-88BE-A03F26B0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669CB7-D7CA-4E8A-A79C-5DE4C91A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54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380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954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382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693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4573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6742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364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50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8D941-2DDC-4401-BF9E-B467C03E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8736D5-ED5F-4419-96B1-87D374984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CD24DC-DD69-4AE8-BA10-DCC4E4F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D09-381F-44DB-8CB9-70C0E04C83CD}" type="datetime3">
              <a:rPr lang="en-US" smtClean="0"/>
              <a:t>17 July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A146B-41C4-4D21-99C5-4DB8C72C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487C1D-7726-4FFA-9EA7-209491BE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685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1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798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14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469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132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585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1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031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0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B14F9-0CD9-42A1-B907-FDEAA7AB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458BC3-80C2-4E59-8EA2-852B9B13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8C139A-554B-4E27-A23D-484531C6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A05D-D359-40CA-A4E9-3AC1460D73C4}" type="datetime3">
              <a:rPr lang="en-US" smtClean="0"/>
              <a:t>17 July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9B628C-E7FD-4806-98EA-20CD26D6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1C4A93-4622-4B71-9094-EA712F96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90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547D-1B49-4E00-86D1-8ABD4D24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8FF4CD-F442-4B11-9842-606DB5C0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5C7D6A-C18B-4CD7-9095-C87984912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3436D9-B684-42D6-A3F6-3D2F29B7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7EC5-6ECC-4562-AFB2-12484368A456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F304D9-ADFC-4174-953D-FF267A2C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9EEA78-ED72-4E88-9398-CC03863C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53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8C79DA-D9FB-4E35-88C2-28C255F6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BF36F2-DFBD-4D0C-AD99-879D4751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DA84B06-DC5F-445C-B6FD-E96D58EF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C74BC1E-A7C9-4841-9BC6-70DF1FF85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41CB23-D936-4F84-AA45-05EE7A24F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387D7B-A102-4EAC-94DF-C34706C6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6CBB-A4E5-4A17-98BD-0EC124C5319C}" type="datetime3">
              <a:rPr lang="en-US" smtClean="0"/>
              <a:t>17 July 2022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BA8E63F-B7CB-4F9E-83CB-ECCBB60D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BE18E4-0B91-46E9-BD45-28E8B357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36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B8216-A7B8-479B-A25A-9FBF6836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A5E3C-760B-4E68-A5D5-CA5F70F9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C135-3680-4A0D-A1EA-2FBF819672F3}" type="datetime3">
              <a:rPr lang="en-US" smtClean="0"/>
              <a:t>17 July 2022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893D2F-86E2-4F2A-A4DC-4A6021E4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D85251-3FD1-43A7-8FB2-F4D008C1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8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279CB2-A71E-4CFB-B0F0-6123D4AA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0589-0CEF-4BAA-B080-0A0CE1984ACC}" type="datetime3">
              <a:rPr lang="en-US" smtClean="0"/>
              <a:t>17 July 2022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70D97A-6C4D-427D-8BCF-3A676795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23DB0D-1BA7-44D9-8BB0-4BA31676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96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8F7E8-421E-43EA-8008-52847588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22EABF-732F-4A72-B3B4-C15761A7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87B516-4D3F-45B2-A0F4-04DE208E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EB255F-B0E8-4566-8BA9-FCD86EBC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92CE-62E1-48A0-B45A-17F636503A83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BBE27E-B789-4158-AFBC-D7B3B74E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B77C73-B63B-4C6D-8D85-BBF27361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6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222ED-61D2-491E-B8C2-200E6C8F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5409D50-31F9-4D0D-BE52-BB756377B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59050D-9755-4D72-973D-989B5F0B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4D4AF0-2A70-454F-985B-84CC8BD8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1111-58A2-46F5-A30B-CF5548C2DE55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9C25DBB-417A-42EA-9118-50B27F13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EC7CCD-52FB-4434-ABD7-59B175E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6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D8D0D-9F86-4141-80F9-FDBBFD85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2765F5-338B-4CB7-950A-328AA8E8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2B318E-1A2A-4EAF-9001-CE71B8743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07A8-AA07-4544-AD7A-B4A8EA264A4E}" type="datetime3">
              <a:rPr lang="en-US" smtClean="0"/>
              <a:t>17 July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8A138A-555A-481A-A63C-AE3EF05E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6C6EF2-C62A-4B15-B4AA-5BE92CE02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3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810712-5C79-4613-A5F1-F17BEC2C5C98}" type="datetimeFigureOut">
              <a:rPr lang="en-ZA" smtClean="0"/>
              <a:t>2022/07/17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713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25B60-5235-4F43-B659-C3D0292C3D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81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bg2">
              <a:lumMod val="75000"/>
            </a:schemeClr>
          </a:solidFill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AC3D1-3CBA-4D0E-9AC3-7396DDA7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810000"/>
            <a:ext cx="8856059" cy="1657349"/>
          </a:xfrm>
        </p:spPr>
        <p:txBody>
          <a:bodyPr>
            <a:normAutofit fontScale="90000"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Slam </a:t>
            </a:r>
            <a:r>
              <a:rPr lang="sv-SE" sz="5400" dirty="0" err="1">
                <a:solidFill>
                  <a:schemeClr val="tx1"/>
                </a:solidFill>
              </a:rPr>
              <a:t>bidding</a:t>
            </a:r>
            <a:r>
              <a:rPr lang="sv-SE" sz="5400" dirty="0">
                <a:solidFill>
                  <a:schemeClr val="tx1"/>
                </a:solidFill>
              </a:rPr>
              <a:t>.</a:t>
            </a:r>
            <a:br>
              <a:rPr lang="sv-SE" sz="5400" dirty="0">
                <a:solidFill>
                  <a:schemeClr val="tx1"/>
                </a:solidFill>
              </a:rPr>
            </a:br>
            <a:r>
              <a:rPr lang="sv-SE" sz="5400" dirty="0">
                <a:solidFill>
                  <a:schemeClr val="tx1"/>
                </a:solidFill>
              </a:rPr>
              <a:t>The </a:t>
            </a:r>
            <a:r>
              <a:rPr lang="sv-SE" sz="5400" dirty="0" err="1">
                <a:solidFill>
                  <a:schemeClr val="tx1"/>
                </a:solidFill>
              </a:rPr>
              <a:t>way</a:t>
            </a:r>
            <a:r>
              <a:rPr lang="sv-SE" sz="5400" dirty="0">
                <a:solidFill>
                  <a:schemeClr val="tx1"/>
                </a:solidFill>
              </a:rPr>
              <a:t> </a:t>
            </a:r>
            <a:r>
              <a:rPr lang="sv-SE" sz="5400" dirty="0" err="1">
                <a:solidFill>
                  <a:schemeClr val="tx1"/>
                </a:solidFill>
              </a:rPr>
              <a:t>beyond</a:t>
            </a:r>
            <a:r>
              <a:rPr lang="sv-SE" sz="5400" dirty="0">
                <a:solidFill>
                  <a:schemeClr val="tx1"/>
                </a:solidFill>
              </a:rPr>
              <a:t> 3NT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7ABBA-FE0C-41BD-B11A-5DCA1FA4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38761" r="24219" b="18471"/>
          <a:stretch/>
        </p:blipFill>
        <p:spPr>
          <a:xfrm>
            <a:off x="5057774" y="676591"/>
            <a:ext cx="6276975" cy="2893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B386A-440B-4627-9FED-C445ABF2BE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50000" t="24722" r="32031" b="65278"/>
          <a:stretch/>
        </p:blipFill>
        <p:spPr>
          <a:xfrm>
            <a:off x="8318347" y="5543392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When</a:t>
            </a:r>
            <a:r>
              <a:rPr lang="sv-SE" sz="3600" dirty="0"/>
              <a:t> P </a:t>
            </a:r>
            <a:r>
              <a:rPr lang="sv-SE" sz="3600" dirty="0" err="1"/>
              <a:t>opens</a:t>
            </a:r>
            <a:r>
              <a:rPr lang="sv-SE" sz="3600" dirty="0"/>
              <a:t> 1M and I </a:t>
            </a:r>
            <a:r>
              <a:rPr lang="sv-SE" sz="3600" dirty="0" err="1"/>
              <a:t>have</a:t>
            </a:r>
            <a:r>
              <a:rPr lang="sv-SE" sz="3600" dirty="0"/>
              <a:t> 3+ support and GF,</a:t>
            </a:r>
            <a:br>
              <a:rPr lang="sv-SE" sz="3600" dirty="0"/>
            </a:br>
            <a:r>
              <a:rPr lang="sv-SE" sz="3600" dirty="0"/>
              <a:t>I show support </a:t>
            </a:r>
            <a:r>
              <a:rPr lang="sv-SE" sz="3600" dirty="0" err="1"/>
              <a:t>immediately</a:t>
            </a:r>
            <a:r>
              <a:rPr lang="sv-SE" sz="3600" dirty="0"/>
              <a:t> </a:t>
            </a:r>
            <a:r>
              <a:rPr lang="sv-SE" sz="3600" dirty="0" err="1"/>
              <a:t>using</a:t>
            </a:r>
            <a:r>
              <a:rPr lang="sv-SE" sz="3600" dirty="0"/>
              <a:t> 2NT.</a:t>
            </a:r>
          </a:p>
          <a:p>
            <a:r>
              <a:rPr lang="sv-SE" sz="3600" dirty="0" err="1"/>
              <a:t>When</a:t>
            </a:r>
            <a:r>
              <a:rPr lang="sv-SE" sz="3600" dirty="0"/>
              <a:t> P </a:t>
            </a:r>
            <a:r>
              <a:rPr lang="sv-SE" sz="3600" dirty="0" err="1"/>
              <a:t>opens</a:t>
            </a:r>
            <a:r>
              <a:rPr lang="sv-SE" sz="3600" dirty="0"/>
              <a:t> 1 C/D I </a:t>
            </a:r>
            <a:r>
              <a:rPr lang="sv-SE" sz="3600" dirty="0" err="1"/>
              <a:t>would</a:t>
            </a:r>
            <a:r>
              <a:rPr lang="sv-SE" sz="3600" dirty="0"/>
              <a:t> </a:t>
            </a:r>
            <a:r>
              <a:rPr lang="sv-SE" sz="3600" dirty="0" err="1"/>
              <a:t>use</a:t>
            </a:r>
            <a:r>
              <a:rPr lang="sv-SE" sz="3600" dirty="0"/>
              <a:t> </a:t>
            </a:r>
            <a:r>
              <a:rPr lang="sv-SE" sz="3600" dirty="0" err="1"/>
              <a:t>inverted</a:t>
            </a:r>
            <a:r>
              <a:rPr lang="sv-SE" sz="3600" dirty="0"/>
              <a:t> </a:t>
            </a:r>
            <a:r>
              <a:rPr lang="sv-SE" sz="3600" dirty="0" err="1"/>
              <a:t>raise</a:t>
            </a:r>
            <a:r>
              <a:rPr lang="sv-SE" sz="3600" dirty="0"/>
              <a:t> </a:t>
            </a:r>
            <a:r>
              <a:rPr lang="sv-SE" sz="3600" dirty="0" err="1"/>
              <a:t>meaning</a:t>
            </a:r>
            <a:br>
              <a:rPr lang="sv-SE" sz="3600" dirty="0"/>
            </a:br>
            <a:r>
              <a:rPr lang="sv-SE" sz="3600" dirty="0"/>
              <a:t>4+ support and 10+ p.</a:t>
            </a:r>
          </a:p>
          <a:p>
            <a:r>
              <a:rPr lang="sv-SE" sz="3600" dirty="0"/>
              <a:t>I </a:t>
            </a:r>
            <a:r>
              <a:rPr lang="sv-SE" sz="3600" dirty="0" err="1"/>
              <a:t>am</a:t>
            </a:r>
            <a:r>
              <a:rPr lang="sv-SE" sz="3600" dirty="0"/>
              <a:t> no expert on </a:t>
            </a:r>
            <a:r>
              <a:rPr lang="sv-SE" sz="3600" dirty="0" err="1"/>
              <a:t>this</a:t>
            </a:r>
            <a:r>
              <a:rPr lang="sv-SE" sz="3600" dirty="0"/>
              <a:t> </a:t>
            </a:r>
            <a:r>
              <a:rPr lang="sv-SE" sz="3600" dirty="0" err="1"/>
              <a:t>because</a:t>
            </a:r>
            <a:r>
              <a:rPr lang="sv-SE" sz="3600" dirty="0"/>
              <a:t> I </a:t>
            </a:r>
            <a:r>
              <a:rPr lang="sv-SE" sz="3600" dirty="0" err="1"/>
              <a:t>have</a:t>
            </a:r>
            <a:r>
              <a:rPr lang="sv-SE" sz="3600" dirty="0"/>
              <a:t> not </a:t>
            </a:r>
            <a:r>
              <a:rPr lang="sv-SE" sz="3600" dirty="0" err="1"/>
              <a:t>played</a:t>
            </a:r>
            <a:r>
              <a:rPr lang="sv-SE" sz="3600" dirty="0"/>
              <a:t> it, </a:t>
            </a:r>
            <a:r>
              <a:rPr lang="sv-SE" sz="3600" dirty="0" err="1"/>
              <a:t>but</a:t>
            </a:r>
            <a:endParaRPr lang="sv-SE" sz="3600" dirty="0"/>
          </a:p>
          <a:p>
            <a:r>
              <a:rPr lang="sv-SE" sz="3600" dirty="0" err="1"/>
              <a:t>after</a:t>
            </a:r>
            <a:r>
              <a:rPr lang="sv-SE" sz="3600" dirty="0"/>
              <a:t> 1C-2C, I </a:t>
            </a:r>
            <a:r>
              <a:rPr lang="sv-SE" sz="3600" dirty="0" err="1"/>
              <a:t>would</a:t>
            </a:r>
            <a:r>
              <a:rPr lang="sv-SE" sz="3600" dirty="0"/>
              <a:t> </a:t>
            </a:r>
            <a:r>
              <a:rPr lang="sv-SE" sz="3600" dirty="0" err="1"/>
              <a:t>probably</a:t>
            </a:r>
            <a:r>
              <a:rPr lang="sv-SE" sz="3600" dirty="0"/>
              <a:t> </a:t>
            </a:r>
            <a:r>
              <a:rPr lang="sv-SE" sz="3600" dirty="0" err="1"/>
              <a:t>use</a:t>
            </a:r>
            <a:r>
              <a:rPr lang="sv-SE" sz="3600" dirty="0"/>
              <a:t> 2NT as 12-14 </a:t>
            </a:r>
            <a:br>
              <a:rPr lang="sv-SE" sz="3600" dirty="0"/>
            </a:br>
            <a:r>
              <a:rPr lang="sv-SE" sz="3600" dirty="0" err="1"/>
              <a:t>denying</a:t>
            </a:r>
            <a:r>
              <a:rPr lang="sv-SE" sz="3600" dirty="0"/>
              <a:t> 4+ C,</a:t>
            </a:r>
          </a:p>
          <a:p>
            <a:r>
              <a:rPr lang="sv-SE" sz="3600" dirty="0"/>
              <a:t>and </a:t>
            </a:r>
            <a:r>
              <a:rPr lang="sv-SE" sz="3600" dirty="0" err="1"/>
              <a:t>other</a:t>
            </a:r>
            <a:r>
              <a:rPr lang="sv-SE" sz="3600" dirty="0"/>
              <a:t> </a:t>
            </a:r>
            <a:r>
              <a:rPr lang="sv-SE" sz="3600" dirty="0" err="1"/>
              <a:t>bids</a:t>
            </a:r>
            <a:r>
              <a:rPr lang="sv-SE" sz="3600" dirty="0"/>
              <a:t> </a:t>
            </a:r>
            <a:r>
              <a:rPr lang="sv-SE" sz="3600" dirty="0" err="1"/>
              <a:t>promising</a:t>
            </a:r>
            <a:r>
              <a:rPr lang="sv-SE" sz="3600" dirty="0"/>
              <a:t> 4+ C.</a:t>
            </a:r>
            <a:br>
              <a:rPr lang="sv-SE" sz="3600" dirty="0"/>
            </a:br>
            <a:r>
              <a:rPr lang="sv-SE" sz="3600" dirty="0" err="1"/>
              <a:t>There</a:t>
            </a:r>
            <a:r>
              <a:rPr lang="sv-SE" sz="3600" dirty="0"/>
              <a:t> </a:t>
            </a:r>
            <a:r>
              <a:rPr lang="sv-SE" sz="3600" dirty="0" err="1"/>
              <a:t>are</a:t>
            </a:r>
            <a:r>
              <a:rPr lang="sv-SE" sz="3600" dirty="0"/>
              <a:t> </a:t>
            </a:r>
            <a:r>
              <a:rPr lang="sv-SE" sz="3600" dirty="0" err="1"/>
              <a:t>other</a:t>
            </a:r>
            <a:r>
              <a:rPr lang="sv-SE" sz="3600" dirty="0"/>
              <a:t> experts </a:t>
            </a:r>
            <a:r>
              <a:rPr lang="sv-SE" sz="3600" dirty="0" err="1"/>
              <a:t>that</a:t>
            </a:r>
            <a:r>
              <a:rPr lang="sv-SE" sz="3600" dirty="0"/>
              <a:t> </a:t>
            </a:r>
            <a:r>
              <a:rPr lang="sv-SE" sz="3600" dirty="0" err="1"/>
              <a:t>knows</a:t>
            </a:r>
            <a:r>
              <a:rPr lang="sv-SE" sz="3600" dirty="0"/>
              <a:t> </a:t>
            </a:r>
            <a:r>
              <a:rPr lang="sv-SE" sz="3600" dirty="0" err="1"/>
              <a:t>this</a:t>
            </a:r>
            <a:r>
              <a:rPr lang="sv-SE" sz="3600" dirty="0"/>
              <a:t> </a:t>
            </a:r>
            <a:r>
              <a:rPr lang="sv-SE" sz="3600" dirty="0" err="1"/>
              <a:t>better</a:t>
            </a:r>
            <a:r>
              <a:rPr lang="sv-SE" sz="36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4708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21005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The </a:t>
            </a:r>
            <a:r>
              <a:rPr lang="sv-SE" sz="3600" dirty="0" err="1"/>
              <a:t>Svencoby</a:t>
            </a:r>
            <a:r>
              <a:rPr lang="sv-SE" sz="3600" dirty="0"/>
              <a:t> 2NT</a:t>
            </a:r>
          </a:p>
          <a:p>
            <a:r>
              <a:rPr lang="sv-SE" sz="3600" dirty="0" err="1"/>
              <a:t>Your</a:t>
            </a:r>
            <a:r>
              <a:rPr lang="sv-SE" sz="3600" dirty="0"/>
              <a:t> P </a:t>
            </a:r>
            <a:r>
              <a:rPr lang="sv-SE" sz="3600" dirty="0" err="1"/>
              <a:t>opens</a:t>
            </a:r>
            <a:r>
              <a:rPr lang="sv-SE" sz="3600" dirty="0"/>
              <a:t> 1S and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hold</a:t>
            </a:r>
            <a:r>
              <a:rPr lang="sv-SE" sz="3600" dirty="0"/>
              <a:t>:</a:t>
            </a:r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r>
              <a:rPr lang="sv-SE" sz="3600" dirty="0" err="1"/>
              <a:t>Now</a:t>
            </a:r>
            <a:r>
              <a:rPr lang="sv-SE" sz="3600" dirty="0"/>
              <a:t> OP </a:t>
            </a:r>
            <a:r>
              <a:rPr lang="sv-SE" sz="3600" dirty="0" err="1"/>
              <a:t>bids</a:t>
            </a:r>
            <a:r>
              <a:rPr lang="sv-SE" sz="3600" dirty="0"/>
              <a:t> 3C </a:t>
            </a:r>
            <a:r>
              <a:rPr lang="sv-SE" sz="3600" dirty="0" err="1"/>
              <a:t>showing</a:t>
            </a:r>
            <a:r>
              <a:rPr lang="sv-SE" sz="3600" dirty="0"/>
              <a:t> min, 11-14p. </a:t>
            </a:r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we</a:t>
            </a:r>
            <a:r>
              <a:rPr lang="sv-SE" sz="3600" dirty="0"/>
              <a:t> still </a:t>
            </a:r>
            <a:r>
              <a:rPr lang="sv-SE" sz="3600" dirty="0" err="1"/>
              <a:t>have</a:t>
            </a:r>
            <a:r>
              <a:rPr lang="sv-SE" sz="3600" dirty="0"/>
              <a:t> a slam? </a:t>
            </a:r>
            <a:r>
              <a:rPr lang="sv-SE" sz="3600" dirty="0" err="1"/>
              <a:t>Probably</a:t>
            </a:r>
            <a:r>
              <a:rPr lang="sv-SE" sz="3600" dirty="0"/>
              <a:t> not, </a:t>
            </a:r>
            <a:r>
              <a:rPr lang="sv-SE" sz="3600" dirty="0" err="1"/>
              <a:t>but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should</a:t>
            </a:r>
            <a:r>
              <a:rPr lang="sv-SE" sz="3600" dirty="0"/>
              <a:t> </a:t>
            </a:r>
            <a:r>
              <a:rPr lang="sv-SE" sz="3600" dirty="0" err="1"/>
              <a:t>bid</a:t>
            </a:r>
            <a:r>
              <a:rPr lang="sv-SE" sz="3600" dirty="0"/>
              <a:t> 3S to </a:t>
            </a:r>
            <a:r>
              <a:rPr lang="sv-SE" sz="3600" dirty="0" err="1"/>
              <a:t>keep</a:t>
            </a:r>
            <a:r>
              <a:rPr lang="sv-SE" sz="3600" dirty="0"/>
              <a:t> it</a:t>
            </a:r>
            <a:br>
              <a:rPr lang="sv-SE" sz="3600" dirty="0"/>
            </a:br>
            <a:r>
              <a:rPr lang="sv-SE" sz="3600" dirty="0" err="1"/>
              <a:t>open</a:t>
            </a:r>
            <a:r>
              <a:rPr lang="sv-SE" sz="3600" dirty="0"/>
              <a:t>. OP </a:t>
            </a:r>
            <a:r>
              <a:rPr lang="sv-SE" sz="3600" dirty="0" err="1"/>
              <a:t>may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a </a:t>
            </a:r>
            <a:r>
              <a:rPr lang="sv-SE" sz="3600" dirty="0" err="1"/>
              <a:t>good</a:t>
            </a:r>
            <a:r>
              <a:rPr lang="sv-SE" sz="3600" dirty="0"/>
              <a:t> 5-5 </a:t>
            </a:r>
            <a:r>
              <a:rPr lang="sv-SE" sz="3600" dirty="0" err="1"/>
              <a:t>but</a:t>
            </a:r>
            <a:r>
              <a:rPr lang="sv-SE" sz="3600" dirty="0"/>
              <a:t> not </a:t>
            </a:r>
            <a:r>
              <a:rPr lang="sv-SE" sz="3600" dirty="0" err="1"/>
              <a:t>more</a:t>
            </a:r>
            <a:r>
              <a:rPr lang="sv-SE" sz="3600" dirty="0"/>
              <a:t> </a:t>
            </a:r>
            <a:r>
              <a:rPr lang="sv-SE" sz="3600" dirty="0" err="1"/>
              <a:t>than</a:t>
            </a:r>
            <a:r>
              <a:rPr lang="sv-SE" sz="3600" dirty="0"/>
              <a:t> 14p.</a:t>
            </a:r>
            <a:br>
              <a:rPr lang="sv-SE" sz="3600" dirty="0"/>
            </a:br>
            <a:r>
              <a:rPr lang="sv-SE" sz="3600" dirty="0"/>
              <a:t>If OP </a:t>
            </a:r>
            <a:r>
              <a:rPr lang="sv-SE" sz="3600" dirty="0" err="1"/>
              <a:t>bids</a:t>
            </a:r>
            <a:r>
              <a:rPr lang="sv-SE" sz="3600" dirty="0"/>
              <a:t> 3D=</a:t>
            </a:r>
            <a:r>
              <a:rPr lang="sv-SE" sz="3600" dirty="0" err="1"/>
              <a:t>extras</a:t>
            </a:r>
            <a:r>
              <a:rPr lang="sv-SE" sz="3600" dirty="0"/>
              <a:t>, 3H=</a:t>
            </a:r>
            <a:r>
              <a:rPr lang="sv-SE" sz="3600" dirty="0" err="1"/>
              <a:t>extras</a:t>
            </a:r>
            <a:r>
              <a:rPr lang="sv-SE" sz="3600" dirty="0"/>
              <a:t> </a:t>
            </a:r>
            <a:r>
              <a:rPr lang="sv-SE" sz="3600" dirty="0" err="1"/>
              <a:t>spl</a:t>
            </a:r>
            <a:r>
              <a:rPr lang="sv-SE" sz="3600" dirty="0"/>
              <a:t> C, 3S=</a:t>
            </a:r>
            <a:r>
              <a:rPr lang="sv-SE" sz="3600" dirty="0" err="1"/>
              <a:t>extras</a:t>
            </a:r>
            <a:r>
              <a:rPr lang="sv-SE" sz="3600" dirty="0"/>
              <a:t> </a:t>
            </a:r>
            <a:r>
              <a:rPr lang="sv-SE" sz="3600" dirty="0" err="1"/>
              <a:t>spl</a:t>
            </a:r>
            <a:r>
              <a:rPr lang="sv-SE" sz="3600" dirty="0"/>
              <a:t> D or</a:t>
            </a:r>
            <a:br>
              <a:rPr lang="sv-SE" sz="3600" dirty="0"/>
            </a:br>
            <a:r>
              <a:rPr lang="sv-SE" sz="3600" dirty="0"/>
              <a:t>3NT=</a:t>
            </a:r>
            <a:r>
              <a:rPr lang="sv-SE" sz="3600" dirty="0" err="1"/>
              <a:t>extras</a:t>
            </a:r>
            <a:r>
              <a:rPr lang="sv-SE" sz="3600" dirty="0"/>
              <a:t>, </a:t>
            </a:r>
            <a:r>
              <a:rPr lang="sv-SE" sz="3600" dirty="0" err="1"/>
              <a:t>spl</a:t>
            </a:r>
            <a:r>
              <a:rPr lang="sv-SE" sz="3600" dirty="0"/>
              <a:t> </a:t>
            </a:r>
            <a:r>
              <a:rPr lang="sv-SE" sz="3600" dirty="0" err="1"/>
              <a:t>other</a:t>
            </a:r>
            <a:r>
              <a:rPr lang="sv-SE" sz="3600" dirty="0"/>
              <a:t> M,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should</a:t>
            </a:r>
            <a:r>
              <a:rPr lang="sv-SE" sz="3600" dirty="0"/>
              <a:t> </a:t>
            </a:r>
            <a:r>
              <a:rPr lang="sv-SE" sz="3600" dirty="0" err="1"/>
              <a:t>cuebid</a:t>
            </a:r>
            <a:r>
              <a:rPr lang="sv-SE" sz="3600" dirty="0"/>
              <a:t> and push on</a:t>
            </a:r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BE6E8E9-206B-D6A7-1CDD-DC9428EF62A4}"/>
              </a:ext>
            </a:extLst>
          </p:cNvPr>
          <p:cNvSpPr txBox="1"/>
          <p:nvPr/>
        </p:nvSpPr>
        <p:spPr>
          <a:xfrm>
            <a:off x="2525268" y="1597346"/>
            <a:ext cx="708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There</a:t>
            </a:r>
            <a:r>
              <a:rPr lang="sv-SE" sz="3600" dirty="0"/>
              <a:t> is no </a:t>
            </a:r>
            <a:r>
              <a:rPr lang="sv-SE" sz="3600" dirty="0" err="1"/>
              <a:t>meaning</a:t>
            </a:r>
            <a:r>
              <a:rPr lang="sv-SE" sz="3600" dirty="0"/>
              <a:t> in </a:t>
            </a:r>
            <a:r>
              <a:rPr lang="sv-SE" sz="3600" dirty="0" err="1"/>
              <a:t>bidding</a:t>
            </a:r>
            <a:r>
              <a:rPr lang="sv-SE" sz="3600" dirty="0"/>
              <a:t> 2C. </a:t>
            </a:r>
            <a:r>
              <a:rPr lang="sv-SE" sz="3600" dirty="0" err="1"/>
              <a:t>Establish</a:t>
            </a:r>
            <a:r>
              <a:rPr lang="sv-SE" sz="3600" dirty="0"/>
              <a:t> S </a:t>
            </a:r>
            <a:r>
              <a:rPr lang="sv-SE" sz="3600" dirty="0" err="1"/>
              <a:t>supp</a:t>
            </a:r>
            <a:r>
              <a:rPr lang="sv-SE" sz="3600" dirty="0"/>
              <a:t> and GF </a:t>
            </a:r>
            <a:r>
              <a:rPr lang="sv-SE" sz="3600" dirty="0" err="1"/>
              <a:t>thru</a:t>
            </a:r>
            <a:r>
              <a:rPr lang="sv-SE" sz="3600" dirty="0"/>
              <a:t> 2NT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CEC3E4-164C-3D4B-1C3E-08100B99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6" y="1597346"/>
            <a:ext cx="1819529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/>
              <a:t>       1                   2                 3</a:t>
            </a:r>
            <a:endParaRPr lang="sv-SE" sz="36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DCC16A8-659E-E30F-E8A2-9D6CFF3AD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3" y="961461"/>
            <a:ext cx="1819529" cy="132416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02B81E5-F96C-3429-F06E-FEFEA64EE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320" y="3064196"/>
            <a:ext cx="1819529" cy="1333686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F6314CB-AD02-EE62-D99A-1EC35E530B8C}"/>
              </a:ext>
            </a:extLst>
          </p:cNvPr>
          <p:cNvSpPr txBox="1"/>
          <p:nvPr/>
        </p:nvSpPr>
        <p:spPr>
          <a:xfrm>
            <a:off x="2935320" y="2667000"/>
            <a:ext cx="175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Responder</a:t>
            </a:r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F2A2739-9D56-BFC8-E74B-F4EF7FBF47CF}"/>
              </a:ext>
            </a:extLst>
          </p:cNvPr>
          <p:cNvSpPr txBox="1"/>
          <p:nvPr/>
        </p:nvSpPr>
        <p:spPr>
          <a:xfrm>
            <a:off x="7239000" y="866775"/>
            <a:ext cx="4195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1. </a:t>
            </a:r>
          </a:p>
          <a:p>
            <a:pPr algn="l"/>
            <a:r>
              <a:rPr lang="sv-SE" dirty="0"/>
              <a:t>1S-2NT;3S=</a:t>
            </a:r>
            <a:r>
              <a:rPr lang="sv-SE" dirty="0" err="1"/>
              <a:t>extras</a:t>
            </a:r>
            <a:r>
              <a:rPr lang="sv-SE" dirty="0"/>
              <a:t> short D, 4C </a:t>
            </a:r>
            <a:r>
              <a:rPr lang="sv-SE" dirty="0" err="1"/>
              <a:t>cue</a:t>
            </a:r>
            <a:r>
              <a:rPr lang="sv-SE" dirty="0"/>
              <a:t>, 4H </a:t>
            </a:r>
            <a:r>
              <a:rPr lang="sv-SE" dirty="0" err="1"/>
              <a:t>cue</a:t>
            </a:r>
            <a:br>
              <a:rPr lang="sv-SE" dirty="0"/>
            </a:br>
            <a:r>
              <a:rPr lang="sv-SE" dirty="0"/>
              <a:t>4NT RKC, 5H=2 </a:t>
            </a:r>
            <a:r>
              <a:rPr lang="sv-SE" dirty="0" err="1"/>
              <a:t>without</a:t>
            </a:r>
            <a:r>
              <a:rPr lang="sv-SE" dirty="0"/>
              <a:t> Q, 5NT=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all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cards</a:t>
            </a:r>
            <a:r>
              <a:rPr lang="sv-SE" dirty="0"/>
              <a:t>, 6C=I </a:t>
            </a:r>
            <a:r>
              <a:rPr lang="sv-SE" dirty="0" err="1"/>
              <a:t>have</a:t>
            </a:r>
            <a:r>
              <a:rPr lang="sv-SE" dirty="0"/>
              <a:t> the Club K.</a:t>
            </a:r>
            <a:br>
              <a:rPr lang="sv-SE" dirty="0"/>
            </a:br>
            <a:r>
              <a:rPr lang="sv-SE" dirty="0"/>
              <a:t>6S=</a:t>
            </a:r>
            <a:r>
              <a:rPr lang="sv-SE" dirty="0" err="1"/>
              <a:t>Thats</a:t>
            </a:r>
            <a:r>
              <a:rPr lang="sv-SE" dirty="0"/>
              <a:t> not </a:t>
            </a:r>
            <a:r>
              <a:rPr lang="sv-SE" dirty="0" err="1"/>
              <a:t>enough</a:t>
            </a:r>
            <a:r>
              <a:rPr lang="sv-SE" dirty="0"/>
              <a:t> for </a:t>
            </a:r>
            <a:r>
              <a:rPr lang="sv-SE" dirty="0" err="1"/>
              <a:t>me.</a:t>
            </a:r>
            <a:endParaRPr lang="sv-SE" dirty="0"/>
          </a:p>
          <a:p>
            <a:pPr algn="l"/>
            <a:r>
              <a:rPr lang="sv-SE" dirty="0"/>
              <a:t>2.</a:t>
            </a:r>
          </a:p>
          <a:p>
            <a:pPr algn="l"/>
            <a:r>
              <a:rPr lang="sv-SE" dirty="0"/>
              <a:t>1S-2NT;3C=min less </a:t>
            </a:r>
            <a:r>
              <a:rPr lang="sv-SE" dirty="0" err="1"/>
              <a:t>than</a:t>
            </a:r>
            <a:r>
              <a:rPr lang="sv-SE" dirty="0"/>
              <a:t> 14p</a:t>
            </a:r>
            <a:br>
              <a:rPr lang="sv-SE" dirty="0"/>
            </a:br>
            <a:r>
              <a:rPr lang="sv-SE" dirty="0"/>
              <a:t>3S=still </a:t>
            </a:r>
            <a:r>
              <a:rPr lang="sv-SE" dirty="0" err="1"/>
              <a:t>interested</a:t>
            </a:r>
            <a:endParaRPr lang="sv-SE" dirty="0"/>
          </a:p>
          <a:p>
            <a:pPr algn="l"/>
            <a:r>
              <a:rPr lang="sv-SE" dirty="0"/>
              <a:t>3NT=</a:t>
            </a:r>
            <a:r>
              <a:rPr lang="sv-SE" dirty="0" err="1"/>
              <a:t>serious</a:t>
            </a:r>
            <a:r>
              <a:rPr lang="sv-SE" dirty="0"/>
              <a:t> slam </a:t>
            </a:r>
            <a:r>
              <a:rPr lang="sv-SE" dirty="0" err="1"/>
              <a:t>interest</a:t>
            </a:r>
            <a:r>
              <a:rPr lang="sv-SE" dirty="0"/>
              <a:t> less </a:t>
            </a:r>
            <a:r>
              <a:rPr lang="sv-SE" dirty="0" err="1"/>
              <a:t>than</a:t>
            </a:r>
            <a:r>
              <a:rPr lang="sv-SE" dirty="0"/>
              <a:t> 14p</a:t>
            </a:r>
          </a:p>
          <a:p>
            <a:pPr algn="l"/>
            <a:r>
              <a:rPr lang="sv-SE" dirty="0"/>
              <a:t>4C=</a:t>
            </a:r>
            <a:r>
              <a:rPr lang="sv-SE" dirty="0" err="1"/>
              <a:t>cue</a:t>
            </a:r>
            <a:r>
              <a:rPr lang="sv-SE" dirty="0"/>
              <a:t>, 4D=</a:t>
            </a:r>
            <a:r>
              <a:rPr lang="sv-SE" dirty="0" err="1"/>
              <a:t>cue</a:t>
            </a:r>
            <a:r>
              <a:rPr lang="sv-SE" dirty="0"/>
              <a:t>, 4H </a:t>
            </a:r>
            <a:r>
              <a:rPr lang="sv-SE" dirty="0" err="1"/>
              <a:t>cue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4NT-5C=0/3, 5NT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all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cards</a:t>
            </a:r>
            <a:r>
              <a:rPr lang="sv-SE" dirty="0"/>
              <a:t>, do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king</a:t>
            </a:r>
            <a:r>
              <a:rPr lang="sv-SE" dirty="0"/>
              <a:t>?</a:t>
            </a:r>
          </a:p>
          <a:p>
            <a:pPr algn="l"/>
            <a:r>
              <a:rPr lang="sv-SE" dirty="0"/>
              <a:t>6S= No, </a:t>
            </a:r>
            <a:r>
              <a:rPr lang="sv-SE" dirty="0" err="1"/>
              <a:t>can´t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13 tricks</a:t>
            </a:r>
          </a:p>
          <a:p>
            <a:pPr algn="l"/>
            <a:r>
              <a:rPr lang="sv-SE" dirty="0"/>
              <a:t>3.</a:t>
            </a:r>
          </a:p>
          <a:p>
            <a:pPr algn="l"/>
            <a:r>
              <a:rPr lang="sv-SE" dirty="0"/>
              <a:t>1S-2NT;3D= </a:t>
            </a:r>
            <a:r>
              <a:rPr lang="sv-SE" dirty="0" err="1"/>
              <a:t>extras</a:t>
            </a:r>
            <a:r>
              <a:rPr lang="sv-SE" dirty="0"/>
              <a:t> no </a:t>
            </a:r>
            <a:r>
              <a:rPr lang="sv-SE" dirty="0" err="1"/>
              <a:t>spl</a:t>
            </a:r>
            <a:endParaRPr lang="sv-SE" dirty="0"/>
          </a:p>
          <a:p>
            <a:pPr algn="l"/>
            <a:r>
              <a:rPr lang="sv-SE" dirty="0"/>
              <a:t>3S=no </a:t>
            </a:r>
            <a:r>
              <a:rPr lang="sv-SE" dirty="0" err="1"/>
              <a:t>spl</a:t>
            </a:r>
            <a:r>
              <a:rPr lang="sv-SE" dirty="0"/>
              <a:t>, </a:t>
            </a:r>
            <a:r>
              <a:rPr lang="sv-SE" dirty="0" err="1"/>
              <a:t>interested</a:t>
            </a:r>
            <a:br>
              <a:rPr lang="sv-SE" dirty="0"/>
            </a:br>
            <a:r>
              <a:rPr lang="sv-SE" dirty="0"/>
              <a:t>4D=no C </a:t>
            </a:r>
            <a:r>
              <a:rPr lang="sv-SE" dirty="0" err="1"/>
              <a:t>cue</a:t>
            </a:r>
            <a:endParaRPr lang="sv-SE" dirty="0"/>
          </a:p>
          <a:p>
            <a:pPr algn="l"/>
            <a:r>
              <a:rPr lang="sv-SE" dirty="0"/>
              <a:t>4H= I </a:t>
            </a:r>
            <a:r>
              <a:rPr lang="sv-SE" dirty="0" err="1"/>
              <a:t>have</a:t>
            </a:r>
            <a:r>
              <a:rPr lang="sv-SE" dirty="0"/>
              <a:t> a club </a:t>
            </a:r>
            <a:r>
              <a:rPr lang="sv-SE" dirty="0" err="1"/>
              <a:t>cue</a:t>
            </a:r>
            <a:r>
              <a:rPr lang="sv-SE" dirty="0"/>
              <a:t> ( Last </a:t>
            </a:r>
            <a:r>
              <a:rPr lang="sv-SE" dirty="0" err="1"/>
              <a:t>train</a:t>
            </a:r>
            <a:r>
              <a:rPr lang="sv-SE" dirty="0"/>
              <a:t>)</a:t>
            </a:r>
            <a:br>
              <a:rPr lang="sv-SE" dirty="0"/>
            </a:br>
            <a:r>
              <a:rPr lang="sv-SE" dirty="0" err="1"/>
              <a:t>Then</a:t>
            </a:r>
            <a:r>
              <a:rPr lang="sv-SE" dirty="0"/>
              <a:t> RKC, </a:t>
            </a:r>
            <a:r>
              <a:rPr lang="sv-SE" dirty="0" err="1"/>
              <a:t>ending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in 6S</a:t>
            </a:r>
          </a:p>
          <a:p>
            <a:pPr algn="l"/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D7396A5C-2A48-58DB-A43A-F7670A151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22" y="990040"/>
            <a:ext cx="1838582" cy="1305107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D09B833-92CF-1155-7882-33AD8A821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215" y="995025"/>
            <a:ext cx="1857634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The </a:t>
            </a:r>
            <a:r>
              <a:rPr lang="sv-SE" sz="3600" dirty="0" err="1"/>
              <a:t>concept</a:t>
            </a:r>
            <a:r>
              <a:rPr lang="sv-SE" sz="3600" dirty="0"/>
              <a:t>:</a:t>
            </a:r>
          </a:p>
          <a:p>
            <a:r>
              <a:rPr lang="sv-SE" sz="3600" dirty="0"/>
              <a:t>1S	2NT</a:t>
            </a:r>
          </a:p>
          <a:p>
            <a:r>
              <a:rPr lang="sv-SE" sz="3600" dirty="0"/>
              <a:t>3C	min</a:t>
            </a:r>
          </a:p>
          <a:p>
            <a:r>
              <a:rPr lang="sv-SE" sz="3600" dirty="0"/>
              <a:t>3D	</a:t>
            </a:r>
            <a:r>
              <a:rPr lang="sv-SE" sz="3600" dirty="0" err="1"/>
              <a:t>extras</a:t>
            </a:r>
            <a:r>
              <a:rPr lang="sv-SE" sz="3600" dirty="0"/>
              <a:t> no </a:t>
            </a:r>
            <a:r>
              <a:rPr lang="sv-SE" sz="3600" dirty="0" err="1"/>
              <a:t>spl</a:t>
            </a:r>
            <a:br>
              <a:rPr lang="sv-SE" sz="3600" dirty="0"/>
            </a:br>
            <a:r>
              <a:rPr lang="sv-SE" sz="3600" dirty="0"/>
              <a:t>3H	</a:t>
            </a:r>
            <a:r>
              <a:rPr lang="sv-SE" sz="3600" dirty="0" err="1"/>
              <a:t>extras</a:t>
            </a:r>
            <a:r>
              <a:rPr lang="sv-SE" sz="3600" dirty="0"/>
              <a:t> </a:t>
            </a:r>
            <a:r>
              <a:rPr lang="sv-SE" sz="3600" dirty="0" err="1"/>
              <a:t>spl</a:t>
            </a:r>
            <a:r>
              <a:rPr lang="sv-SE" sz="3600" dirty="0"/>
              <a:t> C</a:t>
            </a:r>
          </a:p>
          <a:p>
            <a:r>
              <a:rPr lang="sv-SE" sz="3600" dirty="0"/>
              <a:t>3S	</a:t>
            </a:r>
            <a:r>
              <a:rPr lang="sv-SE" sz="3600" dirty="0" err="1"/>
              <a:t>extras</a:t>
            </a:r>
            <a:r>
              <a:rPr lang="sv-SE" sz="3600" dirty="0"/>
              <a:t> </a:t>
            </a:r>
            <a:r>
              <a:rPr lang="sv-SE" sz="3600" dirty="0" err="1"/>
              <a:t>spl</a:t>
            </a:r>
            <a:r>
              <a:rPr lang="sv-SE" sz="3600" dirty="0"/>
              <a:t> D</a:t>
            </a:r>
          </a:p>
          <a:p>
            <a:r>
              <a:rPr lang="sv-SE" sz="3600" dirty="0"/>
              <a:t>3NT	</a:t>
            </a:r>
            <a:r>
              <a:rPr lang="sv-SE" sz="3600" dirty="0" err="1"/>
              <a:t>extras</a:t>
            </a:r>
            <a:r>
              <a:rPr lang="sv-SE" sz="3600" dirty="0"/>
              <a:t> </a:t>
            </a:r>
            <a:r>
              <a:rPr lang="sv-SE" sz="3600" dirty="0" err="1"/>
              <a:t>spl</a:t>
            </a:r>
            <a:r>
              <a:rPr lang="sv-SE" sz="3600" dirty="0"/>
              <a:t> </a:t>
            </a:r>
            <a:r>
              <a:rPr lang="sv-SE" sz="3600" dirty="0" err="1"/>
              <a:t>other</a:t>
            </a:r>
            <a:r>
              <a:rPr lang="sv-SE" sz="3600" dirty="0"/>
              <a:t> M</a:t>
            </a:r>
          </a:p>
          <a:p>
            <a:r>
              <a:rPr lang="sv-SE" sz="3600" dirty="0"/>
              <a:t>4C/D/H </a:t>
            </a:r>
            <a:r>
              <a:rPr lang="sv-SE" sz="3600" dirty="0" err="1"/>
              <a:t>void</a:t>
            </a:r>
            <a:r>
              <a:rPr lang="sv-SE" sz="3600" dirty="0"/>
              <a:t> at </a:t>
            </a:r>
            <a:r>
              <a:rPr lang="sv-SE" sz="3600" dirty="0" err="1"/>
              <a:t>least</a:t>
            </a:r>
            <a:r>
              <a:rPr lang="sv-SE" sz="3600" dirty="0"/>
              <a:t> a </a:t>
            </a:r>
            <a:r>
              <a:rPr lang="sv-SE" sz="3600" dirty="0" err="1"/>
              <a:t>decent</a:t>
            </a:r>
            <a:r>
              <a:rPr lang="sv-SE" sz="3600" dirty="0"/>
              <a:t> min</a:t>
            </a:r>
          </a:p>
          <a:p>
            <a:endParaRPr lang="sv-SE" sz="3600" dirty="0"/>
          </a:p>
          <a:p>
            <a:r>
              <a:rPr lang="sv-SE" sz="3600" dirty="0" err="1"/>
              <a:t>Extras</a:t>
            </a:r>
            <a:r>
              <a:rPr lang="sv-SE" sz="3600" dirty="0"/>
              <a:t> = 14+ p and </a:t>
            </a:r>
            <a:r>
              <a:rPr lang="sv-SE" sz="3600" dirty="0" err="1"/>
              <a:t>good</a:t>
            </a:r>
            <a:r>
              <a:rPr lang="sv-SE" sz="3600" dirty="0"/>
              <a:t> slam </a:t>
            </a:r>
            <a:r>
              <a:rPr lang="sv-SE" sz="3600" dirty="0" err="1"/>
              <a:t>cards</a:t>
            </a:r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06F98A-1552-78A0-BF5B-9A5ABC7C254F}"/>
              </a:ext>
            </a:extLst>
          </p:cNvPr>
          <p:cNvSpPr txBox="1"/>
          <p:nvPr/>
        </p:nvSpPr>
        <p:spPr>
          <a:xfrm>
            <a:off x="6372225" y="771525"/>
            <a:ext cx="4981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1S	2NT</a:t>
            </a:r>
          </a:p>
          <a:p>
            <a:pPr algn="l"/>
            <a:r>
              <a:rPr lang="sv-SE" dirty="0"/>
              <a:t>3C	3D	</a:t>
            </a:r>
            <a:r>
              <a:rPr lang="sv-SE" dirty="0" err="1"/>
              <a:t>Asking</a:t>
            </a:r>
            <a:r>
              <a:rPr lang="sv-SE" dirty="0"/>
              <a:t> for </a:t>
            </a:r>
            <a:r>
              <a:rPr lang="sv-SE" dirty="0" err="1"/>
              <a:t>spl</a:t>
            </a:r>
            <a:br>
              <a:rPr lang="sv-SE" dirty="0"/>
            </a:br>
            <a:r>
              <a:rPr lang="sv-SE" dirty="0"/>
              <a:t>3H		No </a:t>
            </a:r>
            <a:r>
              <a:rPr lang="sv-SE" dirty="0" err="1"/>
              <a:t>spl</a:t>
            </a:r>
            <a:endParaRPr lang="sv-SE" dirty="0"/>
          </a:p>
          <a:p>
            <a:pPr algn="l"/>
            <a:r>
              <a:rPr lang="sv-SE" dirty="0"/>
              <a:t>3S		</a:t>
            </a:r>
            <a:r>
              <a:rPr lang="sv-SE" dirty="0" err="1"/>
              <a:t>spl</a:t>
            </a:r>
            <a:r>
              <a:rPr lang="sv-SE" dirty="0"/>
              <a:t> C</a:t>
            </a:r>
          </a:p>
          <a:p>
            <a:pPr algn="l"/>
            <a:r>
              <a:rPr lang="sv-SE" dirty="0"/>
              <a:t>3NT		</a:t>
            </a:r>
            <a:r>
              <a:rPr lang="sv-SE" dirty="0" err="1"/>
              <a:t>spl</a:t>
            </a:r>
            <a:r>
              <a:rPr lang="sv-SE" dirty="0"/>
              <a:t> D</a:t>
            </a:r>
          </a:p>
          <a:p>
            <a:pPr algn="l"/>
            <a:r>
              <a:rPr lang="sv-SE" dirty="0"/>
              <a:t>4C		</a:t>
            </a:r>
            <a:r>
              <a:rPr lang="sv-SE" dirty="0" err="1"/>
              <a:t>spl</a:t>
            </a:r>
            <a:r>
              <a:rPr lang="sv-SE" dirty="0"/>
              <a:t> H</a:t>
            </a:r>
          </a:p>
          <a:p>
            <a:pPr algn="l"/>
            <a:r>
              <a:rPr lang="sv-SE" dirty="0"/>
              <a:t>4S		min 6 </a:t>
            </a:r>
            <a:r>
              <a:rPr lang="sv-SE" dirty="0" err="1"/>
              <a:t>good</a:t>
            </a:r>
            <a:r>
              <a:rPr lang="sv-SE" dirty="0"/>
              <a:t> S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1S	2NT</a:t>
            </a:r>
          </a:p>
          <a:p>
            <a:pPr algn="l"/>
            <a:r>
              <a:rPr lang="sv-SE" dirty="0"/>
              <a:t>3C	3H	</a:t>
            </a:r>
            <a:r>
              <a:rPr lang="sv-SE" dirty="0" err="1"/>
              <a:t>spl</a:t>
            </a:r>
            <a:endParaRPr lang="sv-SE" dirty="0"/>
          </a:p>
          <a:p>
            <a:pPr algn="l"/>
            <a:r>
              <a:rPr lang="sv-SE" dirty="0"/>
              <a:t>	3S	no </a:t>
            </a:r>
            <a:r>
              <a:rPr lang="sv-SE" dirty="0" err="1"/>
              <a:t>spl</a:t>
            </a:r>
            <a:r>
              <a:rPr lang="sv-SE" dirty="0"/>
              <a:t> </a:t>
            </a:r>
            <a:r>
              <a:rPr lang="sv-SE" dirty="0" err="1"/>
              <a:t>asking</a:t>
            </a:r>
            <a:r>
              <a:rPr lang="sv-SE" dirty="0"/>
              <a:t> for </a:t>
            </a:r>
            <a:r>
              <a:rPr lang="sv-SE" dirty="0" err="1"/>
              <a:t>cuebid</a:t>
            </a:r>
            <a:endParaRPr lang="sv-SE" dirty="0"/>
          </a:p>
          <a:p>
            <a:pPr algn="l"/>
            <a:r>
              <a:rPr lang="sv-SE" dirty="0"/>
              <a:t>	3NT	suggestion to play</a:t>
            </a:r>
            <a:br>
              <a:rPr lang="sv-SE" dirty="0"/>
            </a:br>
            <a:r>
              <a:rPr lang="sv-SE" dirty="0"/>
              <a:t>	4C/D	</a:t>
            </a:r>
            <a:r>
              <a:rPr lang="sv-SE" dirty="0" err="1"/>
              <a:t>spl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63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r>
              <a:rPr lang="sv-SE" sz="3600" dirty="0"/>
              <a:t>          </a:t>
            </a:r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9BDD6A-95D7-E1DA-2A69-EA1545253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56" y="976008"/>
            <a:ext cx="1571844" cy="97168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53147B5-9DD9-D1DA-31A3-3E8FC61DF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29" y="1022866"/>
            <a:ext cx="1581371" cy="100979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7169244-F533-A923-FEA0-8203F98B76FF}"/>
              </a:ext>
            </a:extLst>
          </p:cNvPr>
          <p:cNvSpPr txBox="1"/>
          <p:nvPr/>
        </p:nvSpPr>
        <p:spPr>
          <a:xfrm>
            <a:off x="628429" y="411480"/>
            <a:ext cx="157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A recent hand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DF92DA4-639E-3285-EC44-F8E490F7D5A4}"/>
              </a:ext>
            </a:extLst>
          </p:cNvPr>
          <p:cNvSpPr txBox="1"/>
          <p:nvPr/>
        </p:nvSpPr>
        <p:spPr>
          <a:xfrm>
            <a:off x="628429" y="2352675"/>
            <a:ext cx="7724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South </a:t>
            </a:r>
            <a:r>
              <a:rPr lang="sv-SE" dirty="0" err="1"/>
              <a:t>opened</a:t>
            </a:r>
            <a:r>
              <a:rPr lang="sv-SE" dirty="0"/>
              <a:t> 1S and North </a:t>
            </a:r>
            <a:r>
              <a:rPr lang="sv-SE" dirty="0" err="1"/>
              <a:t>bids</a:t>
            </a:r>
            <a:r>
              <a:rPr lang="sv-SE" dirty="0"/>
              <a:t> 2NT ”</a:t>
            </a:r>
            <a:r>
              <a:rPr lang="sv-SE" dirty="0" err="1"/>
              <a:t>Svencoby</a:t>
            </a:r>
            <a:r>
              <a:rPr lang="sv-SE" dirty="0"/>
              <a:t>”</a:t>
            </a:r>
          </a:p>
          <a:p>
            <a:pPr algn="l"/>
            <a:r>
              <a:rPr lang="sv-SE" dirty="0" err="1"/>
              <a:t>Now</a:t>
            </a:r>
            <a:r>
              <a:rPr lang="sv-SE" dirty="0"/>
              <a:t> 3C = min ( less </a:t>
            </a:r>
            <a:r>
              <a:rPr lang="sv-SE" dirty="0" err="1"/>
              <a:t>then</a:t>
            </a:r>
            <a:r>
              <a:rPr lang="sv-SE" dirty="0"/>
              <a:t> 14p). North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the potential for a crossruff.</a:t>
            </a:r>
            <a:br>
              <a:rPr lang="sv-SE" dirty="0"/>
            </a:b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2 options over 3C, </a:t>
            </a:r>
            <a:r>
              <a:rPr lang="sv-SE" dirty="0" err="1"/>
              <a:t>one</a:t>
            </a:r>
            <a:r>
              <a:rPr lang="sv-SE" dirty="0"/>
              <a:t> is to show a D </a:t>
            </a:r>
            <a:r>
              <a:rPr lang="sv-SE" dirty="0" err="1"/>
              <a:t>spl</a:t>
            </a:r>
            <a:r>
              <a:rPr lang="sv-SE" dirty="0"/>
              <a:t> (by </a:t>
            </a:r>
            <a:r>
              <a:rPr lang="sv-SE" dirty="0" err="1"/>
              <a:t>bidding</a:t>
            </a:r>
            <a:r>
              <a:rPr lang="sv-SE" dirty="0"/>
              <a:t> 4D),</a:t>
            </a:r>
            <a:br>
              <a:rPr lang="sv-SE" dirty="0"/>
            </a:br>
            <a:r>
              <a:rPr lang="sv-SE" dirty="0"/>
              <a:t>The </a:t>
            </a:r>
            <a:r>
              <a:rPr lang="sv-SE" dirty="0" err="1"/>
              <a:t>other</a:t>
            </a:r>
            <a:r>
              <a:rPr lang="sv-SE" dirty="0"/>
              <a:t> is to ask OP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he</a:t>
            </a:r>
            <a:r>
              <a:rPr lang="sv-SE" dirty="0"/>
              <a:t> has a </a:t>
            </a:r>
            <a:r>
              <a:rPr lang="sv-SE" dirty="0" err="1"/>
              <a:t>spl</a:t>
            </a:r>
            <a:r>
              <a:rPr lang="sv-SE" dirty="0"/>
              <a:t>. </a:t>
            </a:r>
            <a:br>
              <a:rPr lang="sv-SE" dirty="0"/>
            </a:br>
            <a:endParaRPr lang="sv-SE" dirty="0"/>
          </a:p>
          <a:p>
            <a:pPr algn="l"/>
            <a:r>
              <a:rPr lang="sv-SE" dirty="0"/>
              <a:t>The </a:t>
            </a:r>
            <a:r>
              <a:rPr lang="sv-SE" dirty="0" err="1"/>
              <a:t>bidding</a:t>
            </a:r>
            <a:r>
              <a:rPr lang="sv-SE" dirty="0"/>
              <a:t> so far </a:t>
            </a:r>
            <a:r>
              <a:rPr lang="sv-SE" dirty="0" err="1"/>
              <a:t>if</a:t>
            </a:r>
            <a:r>
              <a:rPr lang="sv-SE" dirty="0"/>
              <a:t> N asks for </a:t>
            </a:r>
            <a:r>
              <a:rPr lang="sv-SE"/>
              <a:t>spl</a:t>
            </a:r>
            <a:endParaRPr lang="sv-SE" dirty="0"/>
          </a:p>
          <a:p>
            <a:pPr algn="l"/>
            <a:r>
              <a:rPr lang="sv-SE" dirty="0"/>
              <a:t>1S-2NT</a:t>
            </a:r>
            <a:br>
              <a:rPr lang="sv-SE" dirty="0"/>
            </a:br>
            <a:r>
              <a:rPr lang="sv-SE" dirty="0"/>
              <a:t>3C-3D (</a:t>
            </a:r>
            <a:r>
              <a:rPr lang="sv-SE" dirty="0" err="1"/>
              <a:t>asking</a:t>
            </a:r>
            <a:r>
              <a:rPr lang="sv-SE" dirty="0"/>
              <a:t> </a:t>
            </a:r>
            <a:r>
              <a:rPr lang="sv-SE" dirty="0" err="1"/>
              <a:t>spl</a:t>
            </a:r>
            <a:r>
              <a:rPr lang="sv-SE" dirty="0"/>
              <a:t>)</a:t>
            </a:r>
          </a:p>
          <a:p>
            <a:pPr algn="l"/>
            <a:r>
              <a:rPr lang="sv-SE" dirty="0"/>
              <a:t>3S ( </a:t>
            </a:r>
            <a:r>
              <a:rPr lang="sv-SE" dirty="0" err="1"/>
              <a:t>spl</a:t>
            </a:r>
            <a:r>
              <a:rPr lang="sv-SE" dirty="0"/>
              <a:t> C ) – 4C (</a:t>
            </a:r>
            <a:r>
              <a:rPr lang="sv-SE" dirty="0" err="1"/>
              <a:t>cue</a:t>
            </a:r>
            <a:r>
              <a:rPr lang="sv-SE" dirty="0"/>
              <a:t>)</a:t>
            </a:r>
          </a:p>
          <a:p>
            <a:pPr algn="l"/>
            <a:r>
              <a:rPr lang="sv-SE" dirty="0"/>
              <a:t>4H (</a:t>
            </a:r>
            <a:r>
              <a:rPr lang="sv-SE" dirty="0" err="1"/>
              <a:t>cue</a:t>
            </a:r>
            <a:r>
              <a:rPr lang="sv-SE" dirty="0"/>
              <a:t>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denies</a:t>
            </a:r>
            <a:r>
              <a:rPr lang="sv-SE" dirty="0"/>
              <a:t> a </a:t>
            </a:r>
            <a:r>
              <a:rPr lang="sv-SE" dirty="0" err="1"/>
              <a:t>cue</a:t>
            </a:r>
            <a:r>
              <a:rPr lang="sv-SE" dirty="0"/>
              <a:t> in D </a:t>
            </a:r>
            <a:r>
              <a:rPr lang="sv-SE" dirty="0" err="1"/>
              <a:t>which</a:t>
            </a:r>
            <a:r>
              <a:rPr lang="sv-SE" dirty="0"/>
              <a:t> looks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interesting</a:t>
            </a:r>
            <a:r>
              <a:rPr lang="sv-SE" dirty="0"/>
              <a:t> . North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cuebid</a:t>
            </a:r>
            <a:r>
              <a:rPr lang="sv-SE" dirty="0"/>
              <a:t> 5D to check </a:t>
            </a:r>
            <a:r>
              <a:rPr lang="sv-SE" dirty="0" err="1"/>
              <a:t>if</a:t>
            </a:r>
            <a:r>
              <a:rPr lang="sv-SE" dirty="0"/>
              <a:t> OP has AK in H.</a:t>
            </a:r>
          </a:p>
          <a:p>
            <a:pPr algn="l"/>
            <a:r>
              <a:rPr lang="sv-SE" dirty="0" err="1"/>
              <a:t>When</a:t>
            </a:r>
            <a:r>
              <a:rPr lang="sv-SE" dirty="0"/>
              <a:t> South </a:t>
            </a:r>
            <a:r>
              <a:rPr lang="sv-SE" dirty="0" err="1"/>
              <a:t>cuebids</a:t>
            </a:r>
            <a:r>
              <a:rPr lang="sv-SE" dirty="0"/>
              <a:t> 5H, North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6S</a:t>
            </a:r>
          </a:p>
        </p:txBody>
      </p:sp>
    </p:spTree>
    <p:extLst>
      <p:ext uri="{BB962C8B-B14F-4D97-AF65-F5344CB8AC3E}">
        <p14:creationId xmlns:p14="http://schemas.microsoft.com/office/powerpoint/2010/main" val="404155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What</a:t>
            </a:r>
            <a:r>
              <a:rPr lang="sv-SE" sz="3600" dirty="0"/>
              <a:t> is </a:t>
            </a:r>
            <a:r>
              <a:rPr lang="sv-SE" sz="3600" dirty="0" err="1"/>
              <a:t>good</a:t>
            </a:r>
            <a:r>
              <a:rPr lang="sv-SE" sz="3600" dirty="0"/>
              <a:t> slam </a:t>
            </a:r>
            <a:r>
              <a:rPr lang="sv-SE" sz="3600" dirty="0" err="1"/>
              <a:t>cards</a:t>
            </a:r>
            <a:r>
              <a:rPr lang="sv-SE" sz="3600" dirty="0"/>
              <a:t>?</a:t>
            </a:r>
          </a:p>
          <a:p>
            <a:r>
              <a:rPr lang="sv-SE" sz="3600" dirty="0" err="1"/>
              <a:t>Basically</a:t>
            </a:r>
            <a:r>
              <a:rPr lang="sv-SE" sz="3600" dirty="0"/>
              <a:t>: Fillers in </a:t>
            </a:r>
            <a:r>
              <a:rPr lang="sv-SE" sz="3600" dirty="0" err="1"/>
              <a:t>trump</a:t>
            </a:r>
            <a:r>
              <a:rPr lang="sv-SE" sz="3600" dirty="0"/>
              <a:t> and a </a:t>
            </a:r>
            <a:r>
              <a:rPr lang="sv-SE" sz="3600" dirty="0" err="1"/>
              <a:t>side</a:t>
            </a:r>
            <a:r>
              <a:rPr lang="sv-SE" sz="3600" dirty="0"/>
              <a:t> </a:t>
            </a:r>
            <a:r>
              <a:rPr lang="sv-SE" sz="3600" dirty="0" err="1"/>
              <a:t>suit</a:t>
            </a:r>
            <a:r>
              <a:rPr lang="sv-SE" sz="3600" dirty="0"/>
              <a:t>, </a:t>
            </a:r>
            <a:r>
              <a:rPr lang="sv-SE" sz="3600" dirty="0" err="1"/>
              <a:t>aces</a:t>
            </a:r>
            <a:r>
              <a:rPr lang="sv-SE" sz="3600" dirty="0"/>
              <a:t> on the </a:t>
            </a:r>
            <a:r>
              <a:rPr lang="sv-SE" sz="3600" dirty="0" err="1"/>
              <a:t>side</a:t>
            </a:r>
            <a:r>
              <a:rPr lang="sv-SE" sz="3600" dirty="0"/>
              <a:t>.</a:t>
            </a:r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567880-9DC6-D19C-9C7B-1AF4DEC4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5" y="2333435"/>
            <a:ext cx="1819529" cy="136226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2B3492F8-2312-50B5-D843-4C18FEF5C257}"/>
              </a:ext>
            </a:extLst>
          </p:cNvPr>
          <p:cNvSpPr txBox="1"/>
          <p:nvPr/>
        </p:nvSpPr>
        <p:spPr>
          <a:xfrm>
            <a:off x="576135" y="1943100"/>
            <a:ext cx="181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Really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cards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60A57B5-7620-2E79-5FDB-B0063553D875}"/>
              </a:ext>
            </a:extLst>
          </p:cNvPr>
          <p:cNvSpPr txBox="1"/>
          <p:nvPr/>
        </p:nvSpPr>
        <p:spPr>
          <a:xfrm>
            <a:off x="3209795" y="1943100"/>
            <a:ext cx="17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Medium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15B130A-D8BD-BB07-421E-E582F7D4715A}"/>
              </a:ext>
            </a:extLst>
          </p:cNvPr>
          <p:cNvSpPr txBox="1"/>
          <p:nvPr/>
        </p:nvSpPr>
        <p:spPr>
          <a:xfrm>
            <a:off x="5767258" y="1933575"/>
            <a:ext cx="183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Bad </a:t>
            </a:r>
            <a:r>
              <a:rPr lang="sv-SE" dirty="0" err="1"/>
              <a:t>cards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C82725F-4A4B-7D30-0025-AB37AF841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70" y="2312432"/>
            <a:ext cx="1838582" cy="13527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5079E90-EAB6-F2DB-6520-601CA3B4B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773" y="2350844"/>
            <a:ext cx="1848108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Splinter</a:t>
            </a:r>
            <a:r>
              <a:rPr lang="sv-SE" sz="3600" dirty="0"/>
              <a:t> </a:t>
            </a:r>
            <a:r>
              <a:rPr lang="sv-SE" sz="3600" dirty="0" err="1"/>
              <a:t>bids</a:t>
            </a:r>
            <a:r>
              <a:rPr lang="sv-SE" sz="3600" dirty="0"/>
              <a:t> is a </a:t>
            </a:r>
            <a:r>
              <a:rPr lang="sv-SE" sz="3600" dirty="0" err="1"/>
              <a:t>very</a:t>
            </a:r>
            <a:r>
              <a:rPr lang="sv-SE" sz="3600" dirty="0"/>
              <a:t> </a:t>
            </a:r>
            <a:r>
              <a:rPr lang="sv-SE" sz="3600" dirty="0" err="1"/>
              <a:t>useful</a:t>
            </a:r>
            <a:r>
              <a:rPr lang="sv-SE" sz="3600" dirty="0"/>
              <a:t> </a:t>
            </a:r>
            <a:r>
              <a:rPr lang="sv-SE" sz="3600" dirty="0" err="1"/>
              <a:t>tool</a:t>
            </a:r>
            <a:r>
              <a:rPr lang="sv-SE" sz="3600" dirty="0"/>
              <a:t>, it shows </a:t>
            </a:r>
            <a:r>
              <a:rPr lang="sv-SE" sz="3600" dirty="0" err="1"/>
              <a:t>your</a:t>
            </a:r>
            <a:r>
              <a:rPr lang="sv-SE" sz="3600" dirty="0"/>
              <a:t> </a:t>
            </a:r>
            <a:r>
              <a:rPr lang="sv-SE" sz="3600" dirty="0" err="1"/>
              <a:t>points</a:t>
            </a:r>
            <a:br>
              <a:rPr lang="sv-SE" sz="3600" dirty="0"/>
            </a:br>
            <a:r>
              <a:rPr lang="sv-SE" sz="3600" dirty="0" err="1"/>
              <a:t>will</a:t>
            </a:r>
            <a:r>
              <a:rPr lang="sv-SE" sz="3600" dirty="0"/>
              <a:t> </a:t>
            </a:r>
            <a:r>
              <a:rPr lang="sv-SE" sz="3600" dirty="0" err="1"/>
              <a:t>work</a:t>
            </a:r>
            <a:r>
              <a:rPr lang="sv-SE" sz="3600" dirty="0"/>
              <a:t> in the </a:t>
            </a:r>
            <a:r>
              <a:rPr lang="sv-SE" sz="3600" dirty="0" err="1"/>
              <a:t>other</a:t>
            </a:r>
            <a:r>
              <a:rPr lang="sv-SE" sz="3600" dirty="0"/>
              <a:t> </a:t>
            </a:r>
            <a:r>
              <a:rPr lang="sv-SE" sz="3600" dirty="0" err="1"/>
              <a:t>suits</a:t>
            </a:r>
            <a:r>
              <a:rPr lang="sv-SE" sz="3600" dirty="0"/>
              <a:t>.</a:t>
            </a:r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50181F-9EB5-40C1-8301-60202533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9" y="2290722"/>
            <a:ext cx="1838582" cy="5811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3FAC6FD-DFCB-2623-C827-C879C3681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872" y="2290722"/>
            <a:ext cx="1829055" cy="49536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FDE504-5166-BA0A-6A20-2ED22C19E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924" y="3062074"/>
            <a:ext cx="1810003" cy="52394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781D5A7-E30D-AEA6-D6C4-664553815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59" y="3062074"/>
            <a:ext cx="1800476" cy="50489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CBCFF65-16F3-9C9F-AD0F-A6B38B5E9156}"/>
              </a:ext>
            </a:extLst>
          </p:cNvPr>
          <p:cNvSpPr txBox="1"/>
          <p:nvPr/>
        </p:nvSpPr>
        <p:spPr>
          <a:xfrm>
            <a:off x="838200" y="165379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200" dirty="0"/>
              <a:t>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EB41221-3255-EC95-821A-07DE4557EE89}"/>
              </a:ext>
            </a:extLst>
          </p:cNvPr>
          <p:cNvSpPr txBox="1"/>
          <p:nvPr/>
        </p:nvSpPr>
        <p:spPr>
          <a:xfrm>
            <a:off x="3167683" y="1665601"/>
            <a:ext cx="3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200" dirty="0"/>
              <a:t>B</a:t>
            </a:r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CBC58FA-22D9-E477-7291-77234470F9D0}"/>
              </a:ext>
            </a:extLst>
          </p:cNvPr>
          <p:cNvSpPr txBox="1"/>
          <p:nvPr/>
        </p:nvSpPr>
        <p:spPr>
          <a:xfrm>
            <a:off x="5862004" y="2081682"/>
            <a:ext cx="536257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agreed</a:t>
            </a:r>
            <a:r>
              <a:rPr lang="sv-SE" sz="2000" dirty="0"/>
              <a:t> a M and P shows a </a:t>
            </a:r>
            <a:r>
              <a:rPr lang="sv-SE" sz="2000" dirty="0" err="1"/>
              <a:t>spl</a:t>
            </a:r>
            <a:r>
              <a:rPr lang="sv-SE" sz="2000" dirty="0"/>
              <a:t> in C</a:t>
            </a:r>
          </a:p>
          <a:p>
            <a:pPr algn="l"/>
            <a:endParaRPr lang="sv-SE" sz="2000" dirty="0"/>
          </a:p>
          <a:p>
            <a:pPr algn="l"/>
            <a:r>
              <a:rPr lang="sv-SE" dirty="0"/>
              <a:t>In A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decent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the Ace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clubs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P shows a</a:t>
            </a:r>
            <a:br>
              <a:rPr lang="sv-SE" dirty="0"/>
            </a:br>
            <a:r>
              <a:rPr lang="sv-SE" dirty="0" err="1"/>
              <a:t>spl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not </a:t>
            </a:r>
            <a:r>
              <a:rPr lang="sv-SE" dirty="0" err="1"/>
              <a:t>loose</a:t>
            </a:r>
            <a:r>
              <a:rPr lang="sv-SE" dirty="0"/>
              <a:t> a club,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still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loose</a:t>
            </a:r>
            <a:r>
              <a:rPr lang="sv-SE" dirty="0"/>
              <a:t> 2 D</a:t>
            </a:r>
            <a:br>
              <a:rPr lang="sv-SE" dirty="0"/>
            </a:br>
            <a:r>
              <a:rPr lang="sv-SE" dirty="0"/>
              <a:t>tricks.</a:t>
            </a:r>
          </a:p>
          <a:p>
            <a:pPr algn="l"/>
            <a:r>
              <a:rPr lang="sv-SE" dirty="0"/>
              <a:t>In B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surely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loose</a:t>
            </a:r>
            <a:r>
              <a:rPr lang="sv-SE" dirty="0"/>
              <a:t> 1 C trick, </a:t>
            </a:r>
            <a:r>
              <a:rPr lang="sv-SE" dirty="0" err="1"/>
              <a:t>but</a:t>
            </a:r>
            <a:r>
              <a:rPr lang="sv-SE" dirty="0"/>
              <a:t> no D </a:t>
            </a:r>
            <a:r>
              <a:rPr lang="sv-SE" dirty="0" err="1"/>
              <a:t>looser</a:t>
            </a:r>
            <a:endParaRPr lang="sv-SE" dirty="0"/>
          </a:p>
          <a:p>
            <a:pPr algn="l"/>
            <a:r>
              <a:rPr lang="sv-SE" dirty="0"/>
              <a:t>In C </a:t>
            </a:r>
            <a:r>
              <a:rPr lang="sv-SE" dirty="0" err="1"/>
              <a:t>your</a:t>
            </a:r>
            <a:r>
              <a:rPr lang="sv-SE" dirty="0"/>
              <a:t> C </a:t>
            </a:r>
            <a:r>
              <a:rPr lang="sv-SE" dirty="0" err="1"/>
              <a:t>king</a:t>
            </a:r>
            <a:r>
              <a:rPr lang="sv-SE" dirty="0"/>
              <a:t> 3p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completely</a:t>
            </a:r>
            <a:r>
              <a:rPr lang="sv-SE" dirty="0"/>
              <a:t> </a:t>
            </a:r>
            <a:r>
              <a:rPr lang="sv-SE" dirty="0" err="1"/>
              <a:t>useless</a:t>
            </a:r>
            <a:endParaRPr lang="sv-SE" dirty="0"/>
          </a:p>
          <a:p>
            <a:pPr algn="l"/>
            <a:endParaRPr lang="sv-SE" dirty="0"/>
          </a:p>
          <a:p>
            <a:pPr algn="l"/>
            <a:r>
              <a:rPr lang="sv-SE" dirty="0"/>
              <a:t>And </a:t>
            </a:r>
            <a:r>
              <a:rPr lang="sv-SE" dirty="0" err="1"/>
              <a:t>if</a:t>
            </a:r>
            <a:r>
              <a:rPr lang="sv-SE" dirty="0"/>
              <a:t> the </a:t>
            </a:r>
            <a:r>
              <a:rPr lang="sv-SE" dirty="0" err="1"/>
              <a:t>spl</a:t>
            </a:r>
            <a:r>
              <a:rPr lang="sv-SE" dirty="0"/>
              <a:t> is a </a:t>
            </a:r>
            <a:r>
              <a:rPr lang="sv-SE" dirty="0" err="1"/>
              <a:t>void</a:t>
            </a:r>
            <a:r>
              <a:rPr lang="sv-SE" dirty="0"/>
              <a:t>, the K is </a:t>
            </a:r>
            <a:r>
              <a:rPr lang="sv-SE" dirty="0" err="1"/>
              <a:t>absolutely</a:t>
            </a:r>
            <a:r>
              <a:rPr lang="sv-SE" dirty="0"/>
              <a:t> </a:t>
            </a:r>
            <a:r>
              <a:rPr lang="sv-SE" dirty="0" err="1"/>
              <a:t>useless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and the Ace </a:t>
            </a:r>
            <a:r>
              <a:rPr lang="sv-SE" dirty="0" err="1"/>
              <a:t>might</a:t>
            </a:r>
            <a:r>
              <a:rPr lang="sv-SE" dirty="0"/>
              <a:t> be</a:t>
            </a:r>
            <a:br>
              <a:rPr lang="sv-SE" dirty="0"/>
            </a:br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F9D05009-FDB9-2D64-5BAF-7F8730F54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569" y="2250376"/>
            <a:ext cx="1829055" cy="50489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CCB24B1E-9D15-93D6-4AFC-78484E079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6236" y="3047784"/>
            <a:ext cx="1838582" cy="533474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9C27E2E3-302F-7378-A114-D81CCF426963}"/>
              </a:ext>
            </a:extLst>
          </p:cNvPr>
          <p:cNvSpPr txBox="1"/>
          <p:nvPr/>
        </p:nvSpPr>
        <p:spPr>
          <a:xfrm>
            <a:off x="4281844" y="165242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200" dirty="0"/>
              <a:t>C</a:t>
            </a:r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86894B9F-D323-7FF1-B0FF-6326592B0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53" y="3773223"/>
            <a:ext cx="1838582" cy="1295581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CBD8F4C1-4B16-82AC-F6E9-BB25364AF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9513" y="3783385"/>
            <a:ext cx="1895740" cy="1362265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BE921C61-C155-7373-78FB-9AD6058DAD06}"/>
              </a:ext>
            </a:extLst>
          </p:cNvPr>
          <p:cNvSpPr txBox="1"/>
          <p:nvPr/>
        </p:nvSpPr>
        <p:spPr>
          <a:xfrm>
            <a:off x="385761" y="5180405"/>
            <a:ext cx="639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The </a:t>
            </a:r>
            <a:r>
              <a:rPr lang="sv-SE" dirty="0" err="1"/>
              <a:t>biddding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go: </a:t>
            </a:r>
            <a:br>
              <a:rPr lang="sv-SE" dirty="0"/>
            </a:br>
            <a:r>
              <a:rPr lang="sv-SE" dirty="0"/>
              <a:t>1S-2NT</a:t>
            </a:r>
          </a:p>
          <a:p>
            <a:pPr algn="l"/>
            <a:r>
              <a:rPr lang="sv-SE" dirty="0"/>
              <a:t>3H = </a:t>
            </a:r>
            <a:r>
              <a:rPr lang="sv-SE" dirty="0" err="1"/>
              <a:t>extras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short C.</a:t>
            </a:r>
            <a:br>
              <a:rPr lang="sv-SE" dirty="0"/>
            </a:br>
            <a:r>
              <a:rPr lang="sv-SE" dirty="0" err="1"/>
              <a:t>Now</a:t>
            </a:r>
            <a:r>
              <a:rPr lang="sv-SE" dirty="0"/>
              <a:t> N </a:t>
            </a:r>
            <a:r>
              <a:rPr lang="sv-SE" dirty="0" err="1"/>
              <a:t>can</a:t>
            </a:r>
            <a:r>
              <a:rPr lang="sv-SE" dirty="0"/>
              <a:t> go RKC </a:t>
            </a:r>
            <a:r>
              <a:rPr lang="sv-SE" dirty="0" err="1"/>
              <a:t>because</a:t>
            </a:r>
            <a:r>
              <a:rPr lang="sv-SE" dirty="0"/>
              <a:t> </a:t>
            </a: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knows</a:t>
            </a:r>
            <a:r>
              <a:rPr lang="sv-SE" dirty="0"/>
              <a:t> OP has 14+p </a:t>
            </a:r>
            <a:r>
              <a:rPr lang="sv-SE" dirty="0" err="1"/>
              <a:t>outside</a:t>
            </a:r>
            <a:r>
              <a:rPr lang="sv-SE" dirty="0"/>
              <a:t> </a:t>
            </a:r>
            <a:r>
              <a:rPr lang="sv-SE" dirty="0" err="1"/>
              <a:t>clubs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51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Void</a:t>
            </a:r>
            <a:r>
              <a:rPr lang="sv-SE" sz="3600" dirty="0"/>
              <a:t> </a:t>
            </a:r>
            <a:r>
              <a:rPr lang="sv-SE" sz="3600" dirty="0" err="1"/>
              <a:t>splinters</a:t>
            </a:r>
            <a:r>
              <a:rPr lang="sv-SE" sz="3600" dirty="0"/>
              <a:t>.</a:t>
            </a:r>
          </a:p>
          <a:p>
            <a:r>
              <a:rPr lang="sv-SE" sz="3600" dirty="0" err="1"/>
              <a:t>When</a:t>
            </a:r>
            <a:r>
              <a:rPr lang="sv-SE" sz="3600" dirty="0"/>
              <a:t> P </a:t>
            </a:r>
            <a:r>
              <a:rPr lang="sv-SE" sz="3600" dirty="0" err="1"/>
              <a:t>opens</a:t>
            </a:r>
            <a:r>
              <a:rPr lang="sv-SE" sz="3600" dirty="0"/>
              <a:t> 1M a double </a:t>
            </a:r>
            <a:r>
              <a:rPr lang="sv-SE" sz="3600" dirty="0" err="1"/>
              <a:t>jump</a:t>
            </a:r>
            <a:r>
              <a:rPr lang="sv-SE" sz="3600" dirty="0"/>
              <a:t> is a </a:t>
            </a:r>
            <a:r>
              <a:rPr lang="sv-SE" sz="3600" dirty="0" err="1"/>
              <a:t>void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4+ </a:t>
            </a:r>
            <a:r>
              <a:rPr lang="sv-SE" sz="3600" dirty="0" err="1"/>
              <a:t>supp</a:t>
            </a:r>
            <a:r>
              <a:rPr lang="sv-SE" sz="3600" dirty="0"/>
              <a:t>, 11+p.</a:t>
            </a:r>
          </a:p>
          <a:p>
            <a:r>
              <a:rPr lang="sv-SE" sz="3600" dirty="0"/>
              <a:t>1S-4C/D	= </a:t>
            </a:r>
            <a:r>
              <a:rPr lang="sv-SE" sz="3600" dirty="0" err="1"/>
              <a:t>void</a:t>
            </a:r>
            <a:r>
              <a:rPr lang="sv-SE" sz="3600" dirty="0"/>
              <a:t> 11+ p</a:t>
            </a:r>
          </a:p>
          <a:p>
            <a:r>
              <a:rPr lang="sv-SE" sz="3600" dirty="0"/>
              <a:t>1S-3NT	= </a:t>
            </a:r>
            <a:r>
              <a:rPr lang="sv-SE" sz="3600" dirty="0" err="1"/>
              <a:t>void</a:t>
            </a:r>
            <a:r>
              <a:rPr lang="sv-SE" sz="3600" dirty="0"/>
              <a:t> in the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below</a:t>
            </a:r>
            <a:r>
              <a:rPr lang="sv-SE" sz="3600" dirty="0"/>
              <a:t> the </a:t>
            </a:r>
            <a:r>
              <a:rPr lang="sv-SE" sz="3600" dirty="0" err="1"/>
              <a:t>opened</a:t>
            </a:r>
            <a:r>
              <a:rPr lang="sv-SE" sz="3600" dirty="0"/>
              <a:t> M.</a:t>
            </a:r>
          </a:p>
          <a:p>
            <a:r>
              <a:rPr lang="sv-SE" sz="3600" dirty="0"/>
              <a:t>		The </a:t>
            </a:r>
            <a:r>
              <a:rPr lang="sv-SE" sz="3600" dirty="0" err="1"/>
              <a:t>reason</a:t>
            </a:r>
            <a:r>
              <a:rPr lang="sv-SE" sz="3600" dirty="0"/>
              <a:t> is I </a:t>
            </a:r>
            <a:r>
              <a:rPr lang="sv-SE" sz="3600" dirty="0" err="1"/>
              <a:t>give</a:t>
            </a:r>
            <a:r>
              <a:rPr lang="sv-SE" sz="3600" dirty="0"/>
              <a:t> OP a </a:t>
            </a:r>
            <a:r>
              <a:rPr lang="sv-SE" sz="3600" dirty="0" err="1"/>
              <a:t>chance</a:t>
            </a:r>
            <a:r>
              <a:rPr lang="sv-SE" sz="3600" dirty="0"/>
              <a:t> to </a:t>
            </a:r>
            <a:r>
              <a:rPr lang="sv-SE" sz="3600" dirty="0" err="1"/>
              <a:t>react</a:t>
            </a:r>
            <a:r>
              <a:rPr lang="sv-SE" sz="3600" dirty="0"/>
              <a:t> </a:t>
            </a:r>
            <a:r>
              <a:rPr lang="sv-SE" sz="3600" dirty="0" err="1"/>
              <a:t>below</a:t>
            </a:r>
            <a:br>
              <a:rPr lang="sv-SE" sz="3600" dirty="0"/>
            </a:br>
            <a:r>
              <a:rPr lang="sv-SE" sz="3600" dirty="0"/>
              <a:t>		4M </a:t>
            </a:r>
            <a:r>
              <a:rPr lang="sv-SE" sz="3600" dirty="0" err="1"/>
              <a:t>bye</a:t>
            </a:r>
            <a:r>
              <a:rPr lang="sv-SE" sz="3600" dirty="0"/>
              <a:t> </a:t>
            </a:r>
            <a:r>
              <a:rPr lang="sv-SE" sz="3600" dirty="0" err="1"/>
              <a:t>cuebids</a:t>
            </a:r>
            <a:r>
              <a:rPr lang="sv-SE" sz="3600" dirty="0"/>
              <a:t> or Last </a:t>
            </a:r>
            <a:r>
              <a:rPr lang="sv-SE" sz="3600" dirty="0" err="1"/>
              <a:t>Train</a:t>
            </a:r>
            <a:r>
              <a:rPr lang="sv-SE" sz="3600" dirty="0"/>
              <a:t>.</a:t>
            </a:r>
          </a:p>
          <a:p>
            <a:r>
              <a:rPr lang="sv-SE" sz="3600" dirty="0"/>
              <a:t>Last </a:t>
            </a:r>
            <a:r>
              <a:rPr lang="sv-SE" sz="3600" dirty="0" err="1"/>
              <a:t>train</a:t>
            </a:r>
            <a:r>
              <a:rPr lang="sv-SE" sz="3600" dirty="0"/>
              <a:t>	= </a:t>
            </a:r>
            <a:r>
              <a:rPr lang="sv-SE" sz="3600" dirty="0" err="1"/>
              <a:t>normally</a:t>
            </a:r>
            <a:r>
              <a:rPr lang="sv-SE" sz="3600" dirty="0"/>
              <a:t> the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below</a:t>
            </a:r>
            <a:r>
              <a:rPr lang="sv-SE" sz="3600" dirty="0"/>
              <a:t> </a:t>
            </a:r>
            <a:r>
              <a:rPr lang="sv-SE" sz="3600" dirty="0" err="1"/>
              <a:t>trumps</a:t>
            </a:r>
            <a:r>
              <a:rPr lang="sv-SE" sz="3600" dirty="0"/>
              <a:t>, </a:t>
            </a:r>
            <a:r>
              <a:rPr lang="sv-SE" sz="3600" dirty="0" err="1"/>
              <a:t>does</a:t>
            </a:r>
            <a:r>
              <a:rPr lang="sv-SE" sz="3600" dirty="0"/>
              <a:t> not</a:t>
            </a:r>
            <a:br>
              <a:rPr lang="sv-SE" sz="3600" dirty="0"/>
            </a:br>
            <a:r>
              <a:rPr lang="sv-SE" sz="3600" dirty="0"/>
              <a:t>		</a:t>
            </a:r>
            <a:r>
              <a:rPr lang="sv-SE" sz="3600" dirty="0" err="1"/>
              <a:t>promise</a:t>
            </a:r>
            <a:r>
              <a:rPr lang="sv-SE" sz="3600" dirty="0"/>
              <a:t> a </a:t>
            </a:r>
            <a:r>
              <a:rPr lang="sv-SE" sz="3600" dirty="0" err="1"/>
              <a:t>cue</a:t>
            </a:r>
            <a:r>
              <a:rPr lang="sv-SE" sz="3600" dirty="0"/>
              <a:t>, </a:t>
            </a:r>
            <a:r>
              <a:rPr lang="sv-SE" sz="3600" dirty="0" err="1"/>
              <a:t>but</a:t>
            </a:r>
            <a:r>
              <a:rPr lang="sv-SE" sz="3600" dirty="0"/>
              <a:t> </a:t>
            </a:r>
            <a:r>
              <a:rPr lang="sv-SE" sz="3600" dirty="0" err="1"/>
              <a:t>sometimes</a:t>
            </a:r>
            <a:r>
              <a:rPr lang="sv-SE" sz="3600" dirty="0"/>
              <a:t> it shows a </a:t>
            </a:r>
            <a:r>
              <a:rPr lang="sv-SE" sz="3600" dirty="0" err="1"/>
              <a:t>cue</a:t>
            </a:r>
            <a:br>
              <a:rPr lang="sv-SE" sz="3600" dirty="0"/>
            </a:br>
            <a:r>
              <a:rPr lang="sv-SE" sz="3600" dirty="0"/>
              <a:t>		OP </a:t>
            </a:r>
            <a:r>
              <a:rPr lang="sv-SE" sz="3600" dirty="0" err="1"/>
              <a:t>denied</a:t>
            </a:r>
            <a:r>
              <a:rPr lang="sv-SE" sz="3600" dirty="0"/>
              <a:t>. Shows </a:t>
            </a:r>
            <a:r>
              <a:rPr lang="sv-SE" sz="3600" dirty="0" err="1"/>
              <a:t>interest</a:t>
            </a:r>
            <a:r>
              <a:rPr lang="sv-SE" sz="3600" dirty="0"/>
              <a:t> in slam</a:t>
            </a:r>
            <a:br>
              <a:rPr lang="sv-SE" sz="3600" dirty="0"/>
            </a:br>
            <a:r>
              <a:rPr lang="sv-SE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192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A singelton </a:t>
            </a:r>
            <a:r>
              <a:rPr lang="sv-SE" sz="3600" dirty="0" err="1"/>
              <a:t>spl</a:t>
            </a:r>
            <a:r>
              <a:rPr lang="sv-SE" sz="3600" dirty="0"/>
              <a:t>.</a:t>
            </a:r>
          </a:p>
          <a:p>
            <a:r>
              <a:rPr lang="sv-SE" sz="3600" dirty="0"/>
              <a:t>If I </a:t>
            </a:r>
            <a:r>
              <a:rPr lang="sv-SE" sz="3600" dirty="0" err="1"/>
              <a:t>have</a:t>
            </a:r>
            <a:r>
              <a:rPr lang="sv-SE" sz="3600" dirty="0"/>
              <a:t> GF </a:t>
            </a:r>
            <a:r>
              <a:rPr lang="sv-SE" sz="3600" dirty="0" err="1"/>
              <a:t>strength</a:t>
            </a:r>
            <a:r>
              <a:rPr lang="sv-SE" sz="3600" dirty="0"/>
              <a:t> I go </a:t>
            </a:r>
            <a:r>
              <a:rPr lang="sv-SE" sz="3600" dirty="0" err="1"/>
              <a:t>thru</a:t>
            </a:r>
            <a:r>
              <a:rPr lang="sv-SE" sz="3600" dirty="0"/>
              <a:t> 2NT and </a:t>
            </a:r>
            <a:r>
              <a:rPr lang="sv-SE" sz="3600" dirty="0" err="1"/>
              <a:t>then</a:t>
            </a:r>
            <a:r>
              <a:rPr lang="sv-SE" sz="3600" dirty="0"/>
              <a:t> show my </a:t>
            </a:r>
            <a:r>
              <a:rPr lang="sv-SE" sz="3600" dirty="0" err="1"/>
              <a:t>spl</a:t>
            </a:r>
            <a:r>
              <a:rPr lang="sv-SE" sz="3600" dirty="0"/>
              <a:t>.</a:t>
            </a:r>
          </a:p>
          <a:p>
            <a:endParaRPr lang="sv-SE" sz="3600" dirty="0"/>
          </a:p>
          <a:p>
            <a:r>
              <a:rPr lang="sv-SE" sz="3600" dirty="0" err="1"/>
              <a:t>These</a:t>
            </a:r>
            <a:r>
              <a:rPr lang="sv-SE" sz="3600" dirty="0"/>
              <a:t> </a:t>
            </a:r>
            <a:r>
              <a:rPr lang="sv-SE" sz="3600" dirty="0" err="1"/>
              <a:t>spl</a:t>
            </a:r>
            <a:r>
              <a:rPr lang="sv-SE" sz="3600" dirty="0"/>
              <a:t> </a:t>
            </a:r>
            <a:r>
              <a:rPr lang="sv-SE" sz="3600" dirty="0" err="1"/>
              <a:t>occurs</a:t>
            </a:r>
            <a:r>
              <a:rPr lang="sv-SE" sz="3600" dirty="0"/>
              <a:t> in </a:t>
            </a:r>
            <a:r>
              <a:rPr lang="sv-SE" sz="3600" dirty="0" err="1"/>
              <a:t>many</a:t>
            </a:r>
            <a:r>
              <a:rPr lang="sv-SE" sz="3600" dirty="0"/>
              <a:t> situations. </a:t>
            </a:r>
            <a:r>
              <a:rPr lang="sv-SE" sz="3600" dirty="0" err="1"/>
              <a:t>Rule</a:t>
            </a:r>
            <a:r>
              <a:rPr lang="sv-SE" sz="3600" dirty="0"/>
              <a:t> is an </a:t>
            </a:r>
            <a:r>
              <a:rPr lang="sv-SE" sz="3600" dirty="0" err="1"/>
              <a:t>unnecessary</a:t>
            </a:r>
            <a:r>
              <a:rPr lang="sv-SE" sz="3600" dirty="0"/>
              <a:t> </a:t>
            </a:r>
            <a:r>
              <a:rPr lang="sv-SE" sz="3600" dirty="0" err="1"/>
              <a:t>jump</a:t>
            </a:r>
            <a:r>
              <a:rPr lang="sv-SE" sz="3600" dirty="0"/>
              <a:t> is a </a:t>
            </a:r>
            <a:r>
              <a:rPr lang="sv-SE" sz="3600" dirty="0" err="1"/>
              <a:t>spl</a:t>
            </a:r>
            <a:r>
              <a:rPr lang="sv-SE" sz="3600" dirty="0"/>
              <a:t>.</a:t>
            </a:r>
          </a:p>
          <a:p>
            <a:r>
              <a:rPr lang="sv-SE" sz="3600" dirty="0"/>
              <a:t>1S-2C</a:t>
            </a:r>
          </a:p>
          <a:p>
            <a:r>
              <a:rPr lang="sv-SE" sz="3600" dirty="0"/>
              <a:t>2H-4D	= </a:t>
            </a:r>
            <a:r>
              <a:rPr lang="sv-SE" sz="3600" dirty="0" err="1"/>
              <a:t>spl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H </a:t>
            </a:r>
            <a:r>
              <a:rPr lang="sv-SE" sz="3600" dirty="0" err="1"/>
              <a:t>supp</a:t>
            </a:r>
            <a:endParaRPr lang="sv-SE" sz="3600" dirty="0"/>
          </a:p>
          <a:p>
            <a:r>
              <a:rPr lang="sv-SE" sz="3600" dirty="0"/>
              <a:t>1D-1S</a:t>
            </a:r>
          </a:p>
          <a:p>
            <a:r>
              <a:rPr lang="sv-SE" sz="3600" dirty="0"/>
              <a:t>2D-4C	= </a:t>
            </a:r>
            <a:r>
              <a:rPr lang="sv-SE" sz="3600" dirty="0" err="1"/>
              <a:t>spl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D </a:t>
            </a:r>
            <a:r>
              <a:rPr lang="sv-SE" sz="3600" dirty="0" err="1"/>
              <a:t>supp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23090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Exclusion</a:t>
            </a:r>
            <a:r>
              <a:rPr lang="sv-SE" sz="3600" dirty="0"/>
              <a:t> Blackwood ( </a:t>
            </a:r>
            <a:r>
              <a:rPr lang="sv-SE" sz="3600" dirty="0" err="1"/>
              <a:t>also</a:t>
            </a:r>
            <a:r>
              <a:rPr lang="sv-SE" sz="3600" dirty="0"/>
              <a:t> </a:t>
            </a:r>
            <a:r>
              <a:rPr lang="sv-SE" sz="3600" dirty="0" err="1"/>
              <a:t>called</a:t>
            </a:r>
            <a:r>
              <a:rPr lang="sv-SE" sz="3600" dirty="0"/>
              <a:t> </a:t>
            </a:r>
            <a:r>
              <a:rPr lang="sv-SE" sz="3600" dirty="0" err="1"/>
              <a:t>Voidwood</a:t>
            </a:r>
            <a:r>
              <a:rPr lang="sv-SE" sz="3600" dirty="0"/>
              <a:t> 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7CE5E2-5CE9-1540-CF7F-342B838A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1047659"/>
            <a:ext cx="1838582" cy="129558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91A5B91-AC32-2CDA-DC64-D643FE7E8430}"/>
              </a:ext>
            </a:extLst>
          </p:cNvPr>
          <p:cNvSpPr txBox="1"/>
          <p:nvPr/>
        </p:nvSpPr>
        <p:spPr>
          <a:xfrm>
            <a:off x="2317118" y="1047659"/>
            <a:ext cx="5036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1S – 2H</a:t>
            </a:r>
          </a:p>
          <a:p>
            <a:pPr algn="l"/>
            <a:r>
              <a:rPr lang="sv-SE" dirty="0"/>
              <a:t>3H – 5D =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aces</a:t>
            </a:r>
            <a:r>
              <a:rPr lang="sv-SE" dirty="0"/>
              <a:t> do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outside</a:t>
            </a:r>
            <a:r>
              <a:rPr lang="sv-SE" dirty="0"/>
              <a:t> </a:t>
            </a:r>
            <a:r>
              <a:rPr lang="sv-SE" dirty="0" err="1"/>
              <a:t>diamonds</a:t>
            </a:r>
            <a:r>
              <a:rPr lang="sv-SE" dirty="0"/>
              <a:t>?</a:t>
            </a:r>
          </a:p>
          <a:p>
            <a:pPr algn="l"/>
            <a:r>
              <a:rPr lang="sv-SE" dirty="0" err="1"/>
              <a:t>Rule</a:t>
            </a:r>
            <a:r>
              <a:rPr lang="sv-SE" dirty="0"/>
              <a:t>: A </a:t>
            </a:r>
            <a:r>
              <a:rPr lang="sv-SE" dirty="0" err="1"/>
              <a:t>jump</a:t>
            </a:r>
            <a:r>
              <a:rPr lang="sv-SE" dirty="0"/>
              <a:t> to a </a:t>
            </a:r>
            <a:r>
              <a:rPr lang="sv-SE" dirty="0" err="1"/>
              <a:t>suit</a:t>
            </a:r>
            <a:r>
              <a:rPr lang="sv-SE" dirty="0"/>
              <a:t> over the </a:t>
            </a:r>
            <a:r>
              <a:rPr lang="sv-SE" dirty="0" err="1"/>
              <a:t>agreed</a:t>
            </a:r>
            <a:r>
              <a:rPr lang="sv-SE" dirty="0"/>
              <a:t> </a:t>
            </a:r>
            <a:r>
              <a:rPr lang="sv-SE" dirty="0" err="1"/>
              <a:t>trump</a:t>
            </a:r>
            <a:r>
              <a:rPr lang="sv-SE" dirty="0"/>
              <a:t> is </a:t>
            </a:r>
            <a:r>
              <a:rPr lang="sv-SE" dirty="0" err="1"/>
              <a:t>Voidwood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BA9B22-3941-6A9A-B221-686170493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36" y="3190601"/>
            <a:ext cx="1838582" cy="132416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BD8DB9C-4233-4DC3-FBB0-333E686B0409}"/>
              </a:ext>
            </a:extLst>
          </p:cNvPr>
          <p:cNvSpPr txBox="1"/>
          <p:nvPr/>
        </p:nvSpPr>
        <p:spPr>
          <a:xfrm>
            <a:off x="581025" y="2667000"/>
            <a:ext cx="173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dirty="0"/>
              <a:t>4NT RKC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9F82F93-FEEB-32CE-5BE5-2EDBE052F940}"/>
              </a:ext>
            </a:extLst>
          </p:cNvPr>
          <p:cNvSpPr txBox="1"/>
          <p:nvPr/>
        </p:nvSpPr>
        <p:spPr>
          <a:xfrm>
            <a:off x="2771775" y="3257550"/>
            <a:ext cx="4581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1S - 2H</a:t>
            </a:r>
          </a:p>
          <a:p>
            <a:pPr algn="l"/>
            <a:r>
              <a:rPr lang="sv-SE" dirty="0"/>
              <a:t>3H - 4NT</a:t>
            </a:r>
          </a:p>
          <a:p>
            <a:pPr algn="l"/>
            <a:r>
              <a:rPr lang="sv-SE" dirty="0"/>
              <a:t>5C – 5NT	= show </a:t>
            </a:r>
            <a:r>
              <a:rPr lang="sv-SE" dirty="0" err="1"/>
              <a:t>kings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the </a:t>
            </a:r>
            <a:r>
              <a:rPr lang="sv-SE" dirty="0" err="1"/>
              <a:t>line</a:t>
            </a:r>
            <a:br>
              <a:rPr lang="sv-SE" dirty="0"/>
            </a:br>
            <a:r>
              <a:rPr lang="sv-SE" dirty="0"/>
              <a:t>5C = 0/3 Aces and </a:t>
            </a:r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assume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3.</a:t>
            </a:r>
            <a:br>
              <a:rPr lang="sv-SE" dirty="0"/>
            </a:br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misssing</a:t>
            </a:r>
            <a:r>
              <a:rPr lang="sv-SE" dirty="0"/>
              <a:t> the HQ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ask</a:t>
            </a:r>
            <a:br>
              <a:rPr lang="sv-SE" dirty="0"/>
            </a:br>
            <a:r>
              <a:rPr lang="sv-SE" dirty="0"/>
              <a:t>by </a:t>
            </a:r>
            <a:r>
              <a:rPr lang="sv-SE" dirty="0" err="1"/>
              <a:t>bidding</a:t>
            </a:r>
            <a:r>
              <a:rPr lang="sv-SE" dirty="0"/>
              <a:t> 5D, and OP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6C to show </a:t>
            </a:r>
            <a:r>
              <a:rPr lang="sv-SE" dirty="0" err="1"/>
              <a:t>both</a:t>
            </a:r>
            <a:r>
              <a:rPr lang="sv-SE" dirty="0"/>
              <a:t> the H Queen and the C King</a:t>
            </a:r>
          </a:p>
        </p:txBody>
      </p:sp>
    </p:spTree>
    <p:extLst>
      <p:ext uri="{BB962C8B-B14F-4D97-AF65-F5344CB8AC3E}">
        <p14:creationId xmlns:p14="http://schemas.microsoft.com/office/powerpoint/2010/main" val="428248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Slam </a:t>
            </a:r>
            <a:r>
              <a:rPr lang="sv-SE" sz="3600" dirty="0" err="1"/>
              <a:t>bidding</a:t>
            </a:r>
            <a:r>
              <a:rPr lang="sv-SE" sz="3600" dirty="0"/>
              <a:t> </a:t>
            </a:r>
            <a:r>
              <a:rPr lang="sv-SE" sz="3600" dirty="0" err="1"/>
              <a:t>always</a:t>
            </a:r>
            <a:r>
              <a:rPr lang="sv-SE" sz="3600" dirty="0"/>
              <a:t> start </a:t>
            </a:r>
            <a:r>
              <a:rPr lang="sv-SE" sz="3600" dirty="0" err="1"/>
              <a:t>with</a:t>
            </a:r>
            <a:r>
              <a:rPr lang="sv-SE" sz="3600" dirty="0"/>
              <a:t> the </a:t>
            </a:r>
            <a:r>
              <a:rPr lang="sv-SE" sz="3600" dirty="0" err="1"/>
              <a:t>opening</a:t>
            </a:r>
            <a:r>
              <a:rPr lang="sv-SE" sz="3600" dirty="0"/>
              <a:t> </a:t>
            </a:r>
            <a:r>
              <a:rPr lang="sv-SE" sz="3600" dirty="0" err="1"/>
              <a:t>bid</a:t>
            </a:r>
            <a:r>
              <a:rPr lang="sv-SE" sz="3600" dirty="0"/>
              <a:t>.</a:t>
            </a:r>
            <a:br>
              <a:rPr lang="sv-SE" sz="3600" dirty="0"/>
            </a:br>
            <a:r>
              <a:rPr lang="sv-SE" sz="3600" dirty="0"/>
              <a:t>I </a:t>
            </a:r>
            <a:r>
              <a:rPr lang="sv-SE" sz="3600" dirty="0" err="1"/>
              <a:t>will</a:t>
            </a:r>
            <a:r>
              <a:rPr lang="sv-SE" sz="3600" dirty="0"/>
              <a:t> </a:t>
            </a:r>
            <a:r>
              <a:rPr lang="sv-SE" sz="3600" dirty="0" err="1"/>
              <a:t>shortly</a:t>
            </a:r>
            <a:r>
              <a:rPr lang="sv-SE" sz="3600" dirty="0"/>
              <a:t> </a:t>
            </a:r>
            <a:r>
              <a:rPr lang="sv-SE" sz="3600" dirty="0" err="1"/>
              <a:t>describe</a:t>
            </a:r>
            <a:r>
              <a:rPr lang="sv-SE" sz="3600" dirty="0"/>
              <a:t> the </a:t>
            </a:r>
            <a:r>
              <a:rPr lang="sv-SE" sz="3600" dirty="0" err="1"/>
              <a:t>most</a:t>
            </a:r>
            <a:r>
              <a:rPr lang="sv-SE" sz="3600" dirty="0"/>
              <a:t> </a:t>
            </a:r>
            <a:r>
              <a:rPr lang="sv-SE" sz="3600" dirty="0" err="1"/>
              <a:t>used</a:t>
            </a:r>
            <a:r>
              <a:rPr lang="sv-SE" sz="3600" dirty="0"/>
              <a:t> systems.</a:t>
            </a:r>
            <a:br>
              <a:rPr lang="sv-SE" sz="3600" dirty="0"/>
            </a:br>
            <a:r>
              <a:rPr lang="sv-SE" sz="3600" dirty="0"/>
              <a:t>1.</a:t>
            </a:r>
            <a:br>
              <a:rPr lang="sv-SE" sz="3600" dirty="0"/>
            </a:br>
            <a:r>
              <a:rPr lang="sv-SE" sz="3600" dirty="0"/>
              <a:t>SAYC, </a:t>
            </a:r>
            <a:r>
              <a:rPr lang="sv-SE" sz="3600" dirty="0" err="1"/>
              <a:t>normally</a:t>
            </a:r>
            <a:r>
              <a:rPr lang="sv-SE" sz="3600" dirty="0"/>
              <a:t> 5-5-3-3 </a:t>
            </a:r>
            <a:r>
              <a:rPr lang="sv-SE" sz="3600" dirty="0" err="1"/>
              <a:t>where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open</a:t>
            </a:r>
            <a:r>
              <a:rPr lang="sv-SE" sz="3600" dirty="0"/>
              <a:t> the </a:t>
            </a:r>
            <a:r>
              <a:rPr lang="sv-SE" sz="3600" dirty="0" err="1"/>
              <a:t>better</a:t>
            </a:r>
            <a:r>
              <a:rPr lang="sv-SE" sz="3600" dirty="0"/>
              <a:t> minor</a:t>
            </a:r>
            <a:br>
              <a:rPr lang="sv-SE" sz="3600" dirty="0"/>
            </a:br>
            <a:r>
              <a:rPr lang="sv-SE" sz="3600" dirty="0" err="1"/>
              <a:t>Opening</a:t>
            </a:r>
            <a:r>
              <a:rPr lang="sv-SE" sz="3600" dirty="0"/>
              <a:t> </a:t>
            </a:r>
            <a:r>
              <a:rPr lang="sv-SE" sz="3600" dirty="0" err="1"/>
              <a:t>strenght</a:t>
            </a:r>
            <a:r>
              <a:rPr lang="sv-SE" sz="3600" dirty="0"/>
              <a:t> on the 1-level, 11-21 </a:t>
            </a:r>
            <a:r>
              <a:rPr lang="sv-SE" sz="3600" dirty="0" err="1"/>
              <a:t>hcp</a:t>
            </a:r>
            <a:r>
              <a:rPr lang="sv-SE" sz="3600" dirty="0"/>
              <a:t>.</a:t>
            </a:r>
            <a:br>
              <a:rPr lang="sv-SE" sz="3600" dirty="0"/>
            </a:br>
            <a:r>
              <a:rPr lang="sv-SE" sz="3600" dirty="0" err="1"/>
              <a:t>Some</a:t>
            </a:r>
            <a:r>
              <a:rPr lang="sv-SE" sz="3600" dirty="0"/>
              <a:t> play 5-5-4-2, and 2/1 by </a:t>
            </a:r>
            <a:r>
              <a:rPr lang="sv-SE" sz="3600" dirty="0" err="1"/>
              <a:t>Responder</a:t>
            </a:r>
            <a:r>
              <a:rPr lang="sv-SE" sz="3600" dirty="0"/>
              <a:t> as GF.</a:t>
            </a:r>
            <a:br>
              <a:rPr lang="sv-SE" sz="3600" dirty="0"/>
            </a:br>
            <a:r>
              <a:rPr lang="sv-SE" sz="3600" dirty="0" err="1"/>
              <a:t>Pros</a:t>
            </a:r>
            <a:r>
              <a:rPr lang="sv-SE" sz="3600" dirty="0"/>
              <a:t>: </a:t>
            </a:r>
            <a:r>
              <a:rPr lang="sv-SE" sz="3600" dirty="0" err="1"/>
              <a:t>You</a:t>
            </a:r>
            <a:r>
              <a:rPr lang="sv-SE" sz="3600" dirty="0"/>
              <a:t> show </a:t>
            </a:r>
            <a:r>
              <a:rPr lang="sv-SE" sz="3600" dirty="0" err="1"/>
              <a:t>your</a:t>
            </a:r>
            <a:r>
              <a:rPr lang="sv-SE" sz="3600" dirty="0"/>
              <a:t>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first</a:t>
            </a:r>
            <a:br>
              <a:rPr lang="sv-SE" sz="3600" dirty="0"/>
            </a:br>
            <a:r>
              <a:rPr lang="sv-SE" sz="3600" dirty="0" err="1"/>
              <a:t>Cons</a:t>
            </a:r>
            <a:r>
              <a:rPr lang="sv-SE" sz="3600" dirty="0"/>
              <a:t>: The </a:t>
            </a:r>
            <a:r>
              <a:rPr lang="sv-SE" sz="3600" dirty="0" err="1"/>
              <a:t>range</a:t>
            </a:r>
            <a:r>
              <a:rPr lang="sv-SE" sz="3600" dirty="0"/>
              <a:t> is </a:t>
            </a:r>
            <a:r>
              <a:rPr lang="sv-SE" sz="3600" dirty="0" err="1"/>
              <a:t>wide</a:t>
            </a:r>
            <a:r>
              <a:rPr lang="sv-SE" sz="3600" dirty="0"/>
              <a:t>, and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can´t</a:t>
            </a:r>
            <a:r>
              <a:rPr lang="sv-SE" sz="3600" dirty="0"/>
              <a:t> be sure </a:t>
            </a:r>
            <a:r>
              <a:rPr lang="sv-SE" sz="3600" dirty="0" err="1"/>
              <a:t>about</a:t>
            </a:r>
            <a:r>
              <a:rPr lang="sv-SE" sz="3600" dirty="0"/>
              <a:t> the</a:t>
            </a:r>
            <a:br>
              <a:rPr lang="sv-SE" sz="3600" dirty="0"/>
            </a:br>
            <a:r>
              <a:rPr lang="sv-SE" sz="3600" dirty="0"/>
              <a:t>            minor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length</a:t>
            </a:r>
            <a:r>
              <a:rPr lang="sv-SE" sz="3600" dirty="0"/>
              <a:t>. In order to </a:t>
            </a:r>
            <a:r>
              <a:rPr lang="sv-SE" sz="3600" dirty="0" err="1"/>
              <a:t>jump</a:t>
            </a:r>
            <a:r>
              <a:rPr lang="sv-SE" sz="3600" dirty="0"/>
              <a:t> on the second</a:t>
            </a:r>
            <a:br>
              <a:rPr lang="sv-SE" sz="3600" dirty="0"/>
            </a:br>
            <a:r>
              <a:rPr lang="sv-SE" sz="3600" dirty="0"/>
              <a:t>	   round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</a:t>
            </a:r>
            <a:r>
              <a:rPr lang="sv-SE" sz="3600" dirty="0" err="1"/>
              <a:t>about</a:t>
            </a:r>
            <a:r>
              <a:rPr lang="sv-SE" sz="3600" dirty="0"/>
              <a:t> 16-20 p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77975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Minorwood</a:t>
            </a:r>
            <a:r>
              <a:rPr lang="sv-SE" sz="3600" dirty="0"/>
              <a:t> and Kickback.</a:t>
            </a:r>
            <a:br>
              <a:rPr lang="sv-SE" sz="3600" dirty="0"/>
            </a:br>
            <a:r>
              <a:rPr lang="sv-SE" sz="3600" dirty="0" err="1"/>
              <a:t>When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use</a:t>
            </a:r>
            <a:r>
              <a:rPr lang="sv-SE" sz="3600" dirty="0"/>
              <a:t> 4NT RKC </a:t>
            </a:r>
            <a:r>
              <a:rPr lang="sv-SE" sz="3600" dirty="0" err="1"/>
              <a:t>with</a:t>
            </a:r>
            <a:r>
              <a:rPr lang="sv-SE" sz="3600" dirty="0"/>
              <a:t> a minor as </a:t>
            </a:r>
            <a:r>
              <a:rPr lang="sv-SE" sz="3600" dirty="0" err="1"/>
              <a:t>trump</a:t>
            </a:r>
            <a:r>
              <a:rPr lang="sv-SE" sz="3600" dirty="0"/>
              <a:t>,</a:t>
            </a:r>
            <a:br>
              <a:rPr lang="sv-SE" sz="3600" dirty="0"/>
            </a:br>
            <a:r>
              <a:rPr lang="sv-SE" sz="3600" dirty="0" err="1"/>
              <a:t>you</a:t>
            </a:r>
            <a:r>
              <a:rPr lang="sv-SE" sz="3600" dirty="0"/>
              <a:t> risk to get </a:t>
            </a:r>
            <a:r>
              <a:rPr lang="sv-SE" sz="3600" dirty="0" err="1"/>
              <a:t>above</a:t>
            </a:r>
            <a:r>
              <a:rPr lang="sv-SE" sz="3600" dirty="0"/>
              <a:t> the </a:t>
            </a:r>
            <a:r>
              <a:rPr lang="sv-SE" sz="3600" dirty="0" err="1"/>
              <a:t>security</a:t>
            </a:r>
            <a:r>
              <a:rPr lang="sv-SE" sz="3600" dirty="0"/>
              <a:t> </a:t>
            </a:r>
            <a:r>
              <a:rPr lang="sv-SE" sz="3600" dirty="0" err="1"/>
              <a:t>level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P </a:t>
            </a:r>
            <a:r>
              <a:rPr lang="sv-SE" sz="3600" dirty="0" err="1"/>
              <a:t>doesn´t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br>
              <a:rPr lang="sv-SE" sz="3600" dirty="0"/>
            </a:br>
            <a:r>
              <a:rPr lang="sv-SE" sz="3600" dirty="0" err="1"/>
              <a:t>enough</a:t>
            </a:r>
            <a:r>
              <a:rPr lang="sv-SE" sz="3600" dirty="0"/>
              <a:t> </a:t>
            </a:r>
            <a:r>
              <a:rPr lang="sv-SE" sz="3600" dirty="0" err="1"/>
              <a:t>keycards</a:t>
            </a:r>
            <a:r>
              <a:rPr lang="sv-SE" sz="3600" dirty="0"/>
              <a:t>.</a:t>
            </a:r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7C2C11-5A32-20CB-4EAC-7B2238E4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2785973"/>
            <a:ext cx="1848108" cy="128605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222DA5E-7D4F-64B1-8708-3E5EB387A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36" y="4237889"/>
            <a:ext cx="1848108" cy="133368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20B0932-E01A-53CA-A1E6-DF2820CDE905}"/>
              </a:ext>
            </a:extLst>
          </p:cNvPr>
          <p:cNvSpPr txBox="1"/>
          <p:nvPr/>
        </p:nvSpPr>
        <p:spPr>
          <a:xfrm>
            <a:off x="2657474" y="2785973"/>
            <a:ext cx="7096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North </a:t>
            </a:r>
            <a:r>
              <a:rPr lang="sv-SE" dirty="0" err="1"/>
              <a:t>opens</a:t>
            </a:r>
            <a:r>
              <a:rPr lang="sv-SE" dirty="0"/>
              <a:t> 2NT and South </a:t>
            </a:r>
            <a:r>
              <a:rPr lang="sv-SE" dirty="0" err="1"/>
              <a:t>bids</a:t>
            </a:r>
            <a:r>
              <a:rPr lang="sv-SE" dirty="0"/>
              <a:t> 3S </a:t>
            </a:r>
            <a:r>
              <a:rPr lang="sv-SE" dirty="0" err="1"/>
              <a:t>which</a:t>
            </a:r>
            <a:r>
              <a:rPr lang="sv-SE" dirty="0"/>
              <a:t> is a slam try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minors. North </a:t>
            </a:r>
            <a:r>
              <a:rPr lang="sv-SE" dirty="0" err="1"/>
              <a:t>bids</a:t>
            </a:r>
            <a:r>
              <a:rPr lang="sv-SE" dirty="0"/>
              <a:t> 4C and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? If South asks for Aces </a:t>
            </a:r>
            <a:r>
              <a:rPr lang="sv-SE" dirty="0" err="1"/>
              <a:t>with</a:t>
            </a:r>
            <a:r>
              <a:rPr lang="sv-SE" dirty="0"/>
              <a:t> 4NT </a:t>
            </a:r>
            <a:r>
              <a:rPr lang="sv-SE" dirty="0" err="1"/>
              <a:t>they</a:t>
            </a:r>
            <a:r>
              <a:rPr lang="sv-SE" dirty="0"/>
              <a:t> get to </a:t>
            </a:r>
            <a:r>
              <a:rPr lang="sv-SE" dirty="0" err="1"/>
              <a:t>high</a:t>
            </a:r>
            <a:r>
              <a:rPr lang="sv-SE" dirty="0"/>
              <a:t>.</a:t>
            </a:r>
          </a:p>
          <a:p>
            <a:pPr algn="l"/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Kickback, </a:t>
            </a:r>
            <a:r>
              <a:rPr lang="sv-SE" dirty="0" err="1"/>
              <a:t>then</a:t>
            </a:r>
            <a:r>
              <a:rPr lang="sv-SE" dirty="0"/>
              <a:t> 4D over 4C is RKC,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plenty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space</a:t>
            </a:r>
          </a:p>
          <a:p>
            <a:pPr algn="l"/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play </a:t>
            </a:r>
            <a:r>
              <a:rPr lang="sv-SE" dirty="0" err="1"/>
              <a:t>Minorwood</a:t>
            </a:r>
            <a:r>
              <a:rPr lang="sv-SE" dirty="0"/>
              <a:t>,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4C </a:t>
            </a:r>
            <a:r>
              <a:rPr lang="sv-SE" dirty="0" err="1"/>
              <a:t>would</a:t>
            </a:r>
            <a:r>
              <a:rPr lang="sv-SE" dirty="0"/>
              <a:t> be </a:t>
            </a:r>
            <a:r>
              <a:rPr lang="sv-SE" dirty="0" err="1"/>
              <a:t>asking</a:t>
            </a:r>
            <a:r>
              <a:rPr lang="sv-SE" dirty="0"/>
              <a:t> for </a:t>
            </a:r>
            <a:r>
              <a:rPr lang="sv-SE" dirty="0" err="1"/>
              <a:t>Keycards</a:t>
            </a:r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707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4NT as RKC	</a:t>
            </a:r>
            <a:r>
              <a:rPr lang="sv-SE" sz="2000" dirty="0" err="1"/>
              <a:t>Pros</a:t>
            </a:r>
            <a:r>
              <a:rPr lang="sv-SE" sz="2000" dirty="0"/>
              <a:t>: 	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use</a:t>
            </a:r>
            <a:r>
              <a:rPr lang="sv-SE" sz="2000" dirty="0"/>
              <a:t> the 4-level for </a:t>
            </a:r>
            <a:r>
              <a:rPr lang="sv-SE" sz="2000" dirty="0" err="1"/>
              <a:t>cuebids</a:t>
            </a:r>
            <a:r>
              <a:rPr lang="sv-SE" sz="2000" dirty="0"/>
              <a:t> and 5m as </a:t>
            </a:r>
            <a:r>
              <a:rPr lang="sv-SE" sz="2000" dirty="0" err="1"/>
              <a:t>sign</a:t>
            </a:r>
            <a:r>
              <a:rPr lang="sv-SE" sz="2000" dirty="0"/>
              <a:t> off</a:t>
            </a:r>
          </a:p>
          <a:p>
            <a:r>
              <a:rPr lang="sv-SE" sz="2000" dirty="0"/>
              <a:t>			</a:t>
            </a:r>
            <a:r>
              <a:rPr lang="sv-SE" sz="2000" dirty="0" err="1"/>
              <a:t>Cons</a:t>
            </a:r>
            <a:r>
              <a:rPr lang="sv-SE" sz="2000" dirty="0"/>
              <a:t>: 	Risk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getting</a:t>
            </a:r>
            <a:r>
              <a:rPr lang="sv-SE" sz="2000" dirty="0"/>
              <a:t> to </a:t>
            </a:r>
            <a:r>
              <a:rPr lang="sv-SE" sz="2000" dirty="0" err="1"/>
              <a:t>high</a:t>
            </a:r>
            <a:endParaRPr lang="sv-SE" sz="2000" dirty="0"/>
          </a:p>
          <a:p>
            <a:r>
              <a:rPr lang="sv-SE" sz="3600" dirty="0"/>
              <a:t>Kickback: 	</a:t>
            </a:r>
            <a:r>
              <a:rPr lang="sv-SE" sz="2000" dirty="0" err="1"/>
              <a:t>Pros</a:t>
            </a:r>
            <a:r>
              <a:rPr lang="sv-SE" sz="2000" dirty="0"/>
              <a:t>: 	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always</a:t>
            </a:r>
            <a:r>
              <a:rPr lang="sv-SE" sz="2000" dirty="0"/>
              <a:t> </a:t>
            </a:r>
            <a:r>
              <a:rPr lang="sv-SE" sz="2000" dirty="0" err="1"/>
              <a:t>stay</a:t>
            </a:r>
            <a:r>
              <a:rPr lang="sv-SE" sz="2000" dirty="0"/>
              <a:t> at the 5-level </a:t>
            </a:r>
            <a:r>
              <a:rPr lang="sv-SE" sz="2000" dirty="0" err="1"/>
              <a:t>if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missing</a:t>
            </a:r>
            <a:r>
              <a:rPr lang="sv-SE" sz="2000" dirty="0"/>
              <a:t> an </a:t>
            </a:r>
            <a:r>
              <a:rPr lang="sv-SE" sz="2000" dirty="0" err="1"/>
              <a:t>ace</a:t>
            </a:r>
            <a:br>
              <a:rPr lang="sv-SE" sz="2000" dirty="0"/>
            </a:br>
            <a:r>
              <a:rPr lang="sv-SE" sz="2000" dirty="0"/>
              <a:t>				and the </a:t>
            </a:r>
            <a:r>
              <a:rPr lang="sv-SE" sz="2000" dirty="0" err="1"/>
              <a:t>trump</a:t>
            </a:r>
            <a:r>
              <a:rPr lang="sv-SE" sz="2000" dirty="0"/>
              <a:t> </a:t>
            </a:r>
            <a:r>
              <a:rPr lang="sv-SE" sz="2000" dirty="0" err="1"/>
              <a:t>queen</a:t>
            </a:r>
            <a:r>
              <a:rPr lang="sv-SE" sz="2000" dirty="0"/>
              <a:t>.</a:t>
            </a:r>
            <a:br>
              <a:rPr lang="sv-SE" sz="2000" dirty="0"/>
            </a:br>
            <a:r>
              <a:rPr lang="sv-SE" sz="2000" dirty="0"/>
              <a:t>			</a:t>
            </a:r>
            <a:r>
              <a:rPr lang="sv-SE" sz="2000" dirty="0" err="1"/>
              <a:t>Cons</a:t>
            </a:r>
            <a:r>
              <a:rPr lang="sv-SE" sz="2000" dirty="0"/>
              <a:t>: 	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can´t</a:t>
            </a:r>
            <a:r>
              <a:rPr lang="sv-SE" sz="2000" dirty="0"/>
              <a:t> </a:t>
            </a:r>
            <a:r>
              <a:rPr lang="sv-SE" sz="2000" dirty="0" err="1"/>
              <a:t>cue</a:t>
            </a:r>
            <a:r>
              <a:rPr lang="sv-SE" sz="2000" dirty="0"/>
              <a:t> the </a:t>
            </a:r>
            <a:r>
              <a:rPr lang="sv-SE" sz="2000" dirty="0" err="1"/>
              <a:t>suit</a:t>
            </a:r>
            <a:r>
              <a:rPr lang="sv-SE" sz="2000" dirty="0"/>
              <a:t> </a:t>
            </a:r>
            <a:r>
              <a:rPr lang="sv-SE" sz="2000" dirty="0" err="1"/>
              <a:t>above</a:t>
            </a:r>
            <a:r>
              <a:rPr lang="sv-SE" sz="2000" dirty="0"/>
              <a:t> </a:t>
            </a:r>
            <a:r>
              <a:rPr lang="sv-SE" sz="2000" dirty="0" err="1"/>
              <a:t>trumps</a:t>
            </a:r>
            <a:r>
              <a:rPr lang="sv-SE" sz="2000" dirty="0"/>
              <a:t>, and </a:t>
            </a:r>
            <a:r>
              <a:rPr lang="sv-SE" sz="2000" dirty="0" err="1"/>
              <a:t>there</a:t>
            </a:r>
            <a:r>
              <a:rPr lang="sv-SE" sz="2000" dirty="0"/>
              <a:t> is a GREAT risk</a:t>
            </a:r>
            <a:br>
              <a:rPr lang="sv-SE" sz="2000" dirty="0"/>
            </a:br>
            <a:r>
              <a:rPr lang="sv-SE" sz="2000" dirty="0"/>
              <a:t>			           	for </a:t>
            </a:r>
            <a:r>
              <a:rPr lang="sv-SE" sz="2000" dirty="0" err="1"/>
              <a:t>misunderstanding</a:t>
            </a:r>
            <a:r>
              <a:rPr lang="sv-SE" sz="2000" dirty="0"/>
              <a:t>. </a:t>
            </a:r>
            <a:r>
              <a:rPr lang="sv-SE" sz="2000" dirty="0" err="1"/>
              <a:t>Example</a:t>
            </a:r>
            <a:r>
              <a:rPr lang="sv-SE" sz="2000" dirty="0"/>
              <a:t>: </a:t>
            </a:r>
            <a:br>
              <a:rPr lang="sv-SE" sz="2000" dirty="0"/>
            </a:br>
            <a:r>
              <a:rPr lang="sv-SE" sz="2000" dirty="0"/>
              <a:t>				1D-1H</a:t>
            </a:r>
            <a:br>
              <a:rPr lang="sv-SE" sz="2000" dirty="0"/>
            </a:br>
            <a:r>
              <a:rPr lang="sv-SE" sz="2000" dirty="0"/>
              <a:t>				3D-4D	4D is GF, </a:t>
            </a:r>
            <a:r>
              <a:rPr lang="sv-SE" sz="2000" dirty="0" err="1"/>
              <a:t>now</a:t>
            </a:r>
            <a:r>
              <a:rPr lang="sv-SE" sz="2000" dirty="0"/>
              <a:t> </a:t>
            </a:r>
            <a:r>
              <a:rPr lang="sv-SE" sz="2000" dirty="0" err="1"/>
              <a:t>what</a:t>
            </a:r>
            <a:r>
              <a:rPr lang="sv-SE" sz="2000" dirty="0"/>
              <a:t>?</a:t>
            </a:r>
          </a:p>
          <a:p>
            <a:r>
              <a:rPr lang="sv-SE" sz="2000" dirty="0"/>
              <a:t>				4H?	RKC?, </a:t>
            </a:r>
            <a:r>
              <a:rPr lang="sv-SE" sz="2000" dirty="0" err="1"/>
              <a:t>cuebid</a:t>
            </a:r>
            <a:r>
              <a:rPr lang="sv-SE" sz="2000" dirty="0"/>
              <a:t>? suggestion?</a:t>
            </a:r>
            <a:br>
              <a:rPr lang="sv-SE" sz="2000" dirty="0"/>
            </a:br>
            <a:r>
              <a:rPr lang="sv-SE" sz="2000" dirty="0"/>
              <a:t>				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need</a:t>
            </a:r>
            <a:r>
              <a:rPr lang="sv-SE" sz="2000" dirty="0"/>
              <a:t> a </a:t>
            </a:r>
            <a:r>
              <a:rPr lang="sv-SE" sz="2000" dirty="0" err="1"/>
              <a:t>finetuned</a:t>
            </a:r>
            <a:r>
              <a:rPr lang="sv-SE" sz="2000" dirty="0"/>
              <a:t> partnership to </a:t>
            </a:r>
            <a:r>
              <a:rPr lang="sv-SE" sz="2000" dirty="0" err="1"/>
              <a:t>manage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endParaRPr lang="sv-SE" sz="2000" dirty="0"/>
          </a:p>
          <a:p>
            <a:r>
              <a:rPr lang="sv-SE" sz="3600" dirty="0" err="1"/>
              <a:t>Minorwood</a:t>
            </a:r>
            <a:r>
              <a:rPr lang="sv-SE" sz="3600" dirty="0"/>
              <a:t>:	</a:t>
            </a:r>
            <a:r>
              <a:rPr lang="sv-SE" sz="2000" dirty="0" err="1"/>
              <a:t>Pros</a:t>
            </a:r>
            <a:r>
              <a:rPr lang="sv-SE" sz="2000" dirty="0"/>
              <a:t>:	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use</a:t>
            </a:r>
            <a:r>
              <a:rPr lang="sv-SE" sz="2000" dirty="0"/>
              <a:t> </a:t>
            </a:r>
            <a:r>
              <a:rPr lang="sv-SE" sz="2000" dirty="0" err="1"/>
              <a:t>other</a:t>
            </a:r>
            <a:r>
              <a:rPr lang="sv-SE" sz="2000" dirty="0"/>
              <a:t> </a:t>
            </a:r>
            <a:r>
              <a:rPr lang="sv-SE" sz="2000" dirty="0" err="1"/>
              <a:t>bids</a:t>
            </a:r>
            <a:r>
              <a:rPr lang="sv-SE" sz="2000" dirty="0"/>
              <a:t> on the 4-level as </a:t>
            </a:r>
            <a:r>
              <a:rPr lang="sv-SE" sz="2000" dirty="0" err="1"/>
              <a:t>cue</a:t>
            </a:r>
            <a:r>
              <a:rPr lang="sv-SE" sz="2000" dirty="0"/>
              <a:t>.</a:t>
            </a:r>
            <a:br>
              <a:rPr lang="sv-SE" sz="2000" dirty="0"/>
            </a:br>
            <a:r>
              <a:rPr lang="sv-SE" sz="2000" dirty="0"/>
              <a:t>			</a:t>
            </a:r>
            <a:r>
              <a:rPr lang="sv-SE" sz="2000" dirty="0" err="1"/>
              <a:t>Cons</a:t>
            </a:r>
            <a:r>
              <a:rPr lang="sv-SE" sz="2000" dirty="0"/>
              <a:t>:	</a:t>
            </a:r>
            <a:r>
              <a:rPr lang="sv-SE" sz="2000" dirty="0" err="1"/>
              <a:t>Opps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2 </a:t>
            </a:r>
            <a:r>
              <a:rPr lang="sv-SE" sz="2000" dirty="0" err="1"/>
              <a:t>quick</a:t>
            </a:r>
            <a:r>
              <a:rPr lang="sv-SE" sz="2000" dirty="0"/>
              <a:t> tricks </a:t>
            </a:r>
            <a:r>
              <a:rPr lang="sv-SE" sz="2000" dirty="0" err="1"/>
              <a:t>if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dont</a:t>
            </a:r>
            <a:r>
              <a:rPr lang="sv-SE" sz="2000" dirty="0"/>
              <a:t> </a:t>
            </a:r>
            <a:r>
              <a:rPr lang="sv-SE" sz="2000" dirty="0" err="1"/>
              <a:t>cue</a:t>
            </a:r>
            <a:r>
              <a:rPr lang="sv-SE" sz="2000" dirty="0"/>
              <a:t>, and the same GREAT</a:t>
            </a:r>
            <a:br>
              <a:rPr lang="sv-SE" sz="2000" dirty="0"/>
            </a:br>
            <a:r>
              <a:rPr lang="sv-SE" sz="2000" dirty="0"/>
              <a:t>				risk for </a:t>
            </a:r>
            <a:r>
              <a:rPr lang="sv-SE" sz="2000" dirty="0" err="1"/>
              <a:t>misunderstanding</a:t>
            </a:r>
            <a:r>
              <a:rPr lang="sv-SE" sz="2000" dirty="0"/>
              <a:t>.</a:t>
            </a:r>
          </a:p>
          <a:p>
            <a:r>
              <a:rPr lang="sv-SE" sz="2000" dirty="0"/>
              <a:t>				1D-1H</a:t>
            </a:r>
          </a:p>
          <a:p>
            <a:r>
              <a:rPr lang="sv-SE" sz="2000" dirty="0"/>
              <a:t>				3D-4D	4D is GF, </a:t>
            </a:r>
            <a:r>
              <a:rPr lang="sv-SE" sz="2000" dirty="0" err="1"/>
              <a:t>now</a:t>
            </a:r>
            <a:r>
              <a:rPr lang="sv-SE" sz="2000" dirty="0"/>
              <a:t> </a:t>
            </a:r>
            <a:r>
              <a:rPr lang="sv-SE" sz="2000" dirty="0" err="1"/>
              <a:t>what</a:t>
            </a:r>
            <a:r>
              <a:rPr lang="sv-SE" sz="2000" dirty="0"/>
              <a:t>? Is it </a:t>
            </a:r>
            <a:r>
              <a:rPr lang="sv-SE" sz="2000" dirty="0" err="1"/>
              <a:t>Minorwood</a:t>
            </a:r>
            <a:r>
              <a:rPr lang="sv-SE" sz="2000" dirty="0"/>
              <a:t>?</a:t>
            </a:r>
            <a:br>
              <a:rPr lang="sv-SE" sz="2000" dirty="0"/>
            </a:br>
            <a:r>
              <a:rPr lang="sv-SE" sz="2000" dirty="0"/>
              <a:t>					</a:t>
            </a:r>
          </a:p>
          <a:p>
            <a:r>
              <a:rPr lang="sv-SE" sz="2000" dirty="0"/>
              <a:t>					</a:t>
            </a:r>
            <a:br>
              <a:rPr lang="sv-SE" sz="3600" dirty="0"/>
            </a:br>
            <a:r>
              <a:rPr lang="sv-SE" sz="3600" dirty="0"/>
              <a:t>	</a:t>
            </a:r>
            <a:r>
              <a:rPr lang="sv-SE" sz="2000" dirty="0"/>
              <a:t>				</a:t>
            </a:r>
            <a:r>
              <a:rPr lang="sv-SE" sz="3600" dirty="0"/>
              <a:t>			</a:t>
            </a:r>
          </a:p>
          <a:p>
            <a:endParaRPr lang="sv-SE" sz="3600" dirty="0"/>
          </a:p>
          <a:p>
            <a:r>
              <a:rPr lang="sv-SE" sz="3600" dirty="0"/>
              <a:t>          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0926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12573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Last </a:t>
            </a:r>
            <a:r>
              <a:rPr lang="sv-SE" sz="3600" dirty="0" err="1"/>
              <a:t>Train</a:t>
            </a:r>
            <a:r>
              <a:rPr lang="sv-SE" sz="3600" dirty="0"/>
              <a:t>:	</a:t>
            </a:r>
            <a:r>
              <a:rPr lang="sv-SE" sz="2000" dirty="0"/>
              <a:t>The </a:t>
            </a:r>
            <a:r>
              <a:rPr lang="sv-SE" sz="2000" dirty="0" err="1"/>
              <a:t>cuebid</a:t>
            </a:r>
            <a:r>
              <a:rPr lang="sv-SE" sz="2000" dirty="0"/>
              <a:t>  just </a:t>
            </a:r>
            <a:r>
              <a:rPr lang="sv-SE" sz="2000" dirty="0" err="1"/>
              <a:t>below</a:t>
            </a:r>
            <a:r>
              <a:rPr lang="sv-SE" sz="2000" dirty="0"/>
              <a:t> 4 in the </a:t>
            </a:r>
            <a:r>
              <a:rPr lang="sv-SE" sz="2000" dirty="0" err="1"/>
              <a:t>agreed</a:t>
            </a:r>
            <a:r>
              <a:rPr lang="sv-SE" sz="2000" dirty="0"/>
              <a:t> M </a:t>
            </a:r>
            <a:r>
              <a:rPr lang="sv-SE" sz="2000" dirty="0" err="1"/>
              <a:t>can</a:t>
            </a:r>
            <a:r>
              <a:rPr lang="sv-SE" sz="2000" dirty="0"/>
              <a:t> be </a:t>
            </a:r>
            <a:r>
              <a:rPr lang="sv-SE" sz="2000" dirty="0" err="1"/>
              <a:t>used</a:t>
            </a:r>
            <a:r>
              <a:rPr lang="sv-SE" sz="2000" dirty="0"/>
              <a:t> as Last </a:t>
            </a:r>
            <a:r>
              <a:rPr lang="sv-SE" sz="2000" dirty="0" err="1"/>
              <a:t>Train</a:t>
            </a:r>
            <a:r>
              <a:rPr lang="sv-SE" sz="2000" dirty="0"/>
              <a:t>.</a:t>
            </a:r>
            <a:br>
              <a:rPr lang="sv-SE" sz="2000" dirty="0"/>
            </a:br>
            <a:r>
              <a:rPr lang="sv-SE" sz="2000" dirty="0"/>
              <a:t>			1S-2H;3S-4D*;4H=Last </a:t>
            </a:r>
            <a:r>
              <a:rPr lang="sv-SE" sz="2000" dirty="0" err="1"/>
              <a:t>train</a:t>
            </a:r>
            <a:r>
              <a:rPr lang="sv-SE" sz="2000" dirty="0"/>
              <a:t>, </a:t>
            </a:r>
            <a:r>
              <a:rPr lang="sv-SE" sz="2000" dirty="0" err="1"/>
              <a:t>promises</a:t>
            </a:r>
            <a:r>
              <a:rPr lang="sv-SE" sz="2000" dirty="0"/>
              <a:t> a C </a:t>
            </a:r>
            <a:r>
              <a:rPr lang="sv-SE" sz="2000" dirty="0" err="1"/>
              <a:t>cue</a:t>
            </a:r>
            <a:r>
              <a:rPr lang="sv-SE" sz="2000" dirty="0"/>
              <a:t>, </a:t>
            </a:r>
            <a:r>
              <a:rPr lang="sv-SE" sz="2000" dirty="0" err="1"/>
              <a:t>says</a:t>
            </a:r>
            <a:r>
              <a:rPr lang="sv-SE" sz="2000" dirty="0"/>
              <a:t> </a:t>
            </a:r>
            <a:r>
              <a:rPr lang="sv-SE" sz="2000" dirty="0" err="1"/>
              <a:t>nothing</a:t>
            </a:r>
            <a:r>
              <a:rPr lang="sv-SE" sz="2000" dirty="0"/>
              <a:t> </a:t>
            </a:r>
            <a:r>
              <a:rPr lang="sv-SE" sz="2000" dirty="0" err="1"/>
              <a:t>about</a:t>
            </a:r>
            <a:r>
              <a:rPr lang="sv-SE" sz="2000" dirty="0"/>
              <a:t> H </a:t>
            </a:r>
            <a:r>
              <a:rPr lang="sv-SE" sz="2000" dirty="0" err="1"/>
              <a:t>cue</a:t>
            </a:r>
            <a:endParaRPr lang="sv-SE" sz="2000" dirty="0"/>
          </a:p>
          <a:p>
            <a:r>
              <a:rPr lang="sv-SE" sz="2000" dirty="0"/>
              <a:t>			1S-4D* ( </a:t>
            </a:r>
            <a:r>
              <a:rPr lang="sv-SE" sz="2000" dirty="0" err="1"/>
              <a:t>void</a:t>
            </a:r>
            <a:r>
              <a:rPr lang="sv-SE" sz="2000" dirty="0"/>
              <a:t> ) – 4H=still </a:t>
            </a:r>
            <a:r>
              <a:rPr lang="sv-SE" sz="2000" dirty="0" err="1"/>
              <a:t>interested</a:t>
            </a:r>
            <a:r>
              <a:rPr lang="sv-SE" sz="2000" dirty="0"/>
              <a:t>, </a:t>
            </a:r>
            <a:r>
              <a:rPr lang="sv-SE" sz="2000" dirty="0" err="1"/>
              <a:t>doesn´t</a:t>
            </a:r>
            <a:r>
              <a:rPr lang="sv-SE" sz="2000" dirty="0"/>
              <a:t> not </a:t>
            </a:r>
            <a:r>
              <a:rPr lang="sv-SE" sz="2000" dirty="0" err="1"/>
              <a:t>promise</a:t>
            </a:r>
            <a:r>
              <a:rPr lang="sv-SE" sz="2000" dirty="0"/>
              <a:t> a H </a:t>
            </a:r>
            <a:r>
              <a:rPr lang="sv-SE" sz="2000" dirty="0" err="1"/>
              <a:t>cue</a:t>
            </a: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3600" dirty="0" err="1"/>
              <a:t>Serious</a:t>
            </a:r>
            <a:r>
              <a:rPr lang="sv-SE" sz="3600" dirty="0"/>
              <a:t>/		</a:t>
            </a:r>
          </a:p>
          <a:p>
            <a:r>
              <a:rPr lang="sv-SE" sz="3600" dirty="0"/>
              <a:t>Non </a:t>
            </a:r>
            <a:r>
              <a:rPr lang="sv-SE" sz="3600" dirty="0" err="1"/>
              <a:t>serious</a:t>
            </a:r>
            <a:r>
              <a:rPr lang="sv-SE" sz="2000" dirty="0"/>
              <a:t>:	A </a:t>
            </a:r>
            <a:r>
              <a:rPr lang="sv-SE" sz="2000" dirty="0" err="1"/>
              <a:t>relay</a:t>
            </a:r>
            <a:r>
              <a:rPr lang="sv-SE" sz="2000" dirty="0"/>
              <a:t> </a:t>
            </a:r>
            <a:r>
              <a:rPr lang="sv-SE" sz="2000" dirty="0" err="1"/>
              <a:t>saying</a:t>
            </a:r>
            <a:r>
              <a:rPr lang="sv-SE" sz="2000" dirty="0"/>
              <a:t> ”I </a:t>
            </a:r>
            <a:r>
              <a:rPr lang="sv-SE" sz="2000" dirty="0" err="1"/>
              <a:t>have</a:t>
            </a:r>
            <a:r>
              <a:rPr lang="sv-SE" sz="2000" dirty="0"/>
              <a:t> a </a:t>
            </a:r>
            <a:r>
              <a:rPr lang="sv-SE" sz="2000" dirty="0" err="1"/>
              <a:t>serious</a:t>
            </a:r>
            <a:r>
              <a:rPr lang="sv-SE" sz="2000" dirty="0"/>
              <a:t> slam </a:t>
            </a:r>
            <a:r>
              <a:rPr lang="sv-SE" sz="2000" dirty="0" err="1"/>
              <a:t>interest</a:t>
            </a:r>
            <a:r>
              <a:rPr lang="sv-SE" sz="2000" dirty="0"/>
              <a:t>”. If </a:t>
            </a:r>
            <a:r>
              <a:rPr lang="sv-SE" sz="2000" dirty="0" err="1"/>
              <a:t>you</a:t>
            </a:r>
            <a:r>
              <a:rPr lang="sv-SE" sz="2000" dirty="0"/>
              <a:t> make a </a:t>
            </a:r>
            <a:r>
              <a:rPr lang="sv-SE" sz="2000" dirty="0" err="1"/>
              <a:t>cuebid</a:t>
            </a:r>
            <a:br>
              <a:rPr lang="sv-SE" sz="2000" dirty="0"/>
            </a:br>
            <a:r>
              <a:rPr lang="sv-SE" sz="2000" dirty="0"/>
              <a:t>			</a:t>
            </a:r>
            <a:r>
              <a:rPr lang="sv-SE" sz="2000" dirty="0" err="1"/>
              <a:t>instead</a:t>
            </a:r>
            <a:r>
              <a:rPr lang="sv-SE" sz="2000" dirty="0"/>
              <a:t>, </a:t>
            </a:r>
            <a:r>
              <a:rPr lang="sv-SE" sz="2000" dirty="0" err="1"/>
              <a:t>its</a:t>
            </a:r>
            <a:r>
              <a:rPr lang="sv-SE" sz="2000" dirty="0"/>
              <a:t> non </a:t>
            </a:r>
            <a:r>
              <a:rPr lang="sv-SE" sz="2000" dirty="0" err="1"/>
              <a:t>serious</a:t>
            </a:r>
            <a:r>
              <a:rPr lang="sv-SE" sz="2000" dirty="0"/>
              <a:t>.</a:t>
            </a:r>
            <a:br>
              <a:rPr lang="sv-SE" sz="2000" dirty="0"/>
            </a:br>
            <a:r>
              <a:rPr lang="sv-SE" sz="2000" dirty="0"/>
              <a:t>			1S-2H</a:t>
            </a:r>
            <a:br>
              <a:rPr lang="sv-SE" sz="2000" dirty="0"/>
            </a:br>
            <a:r>
              <a:rPr lang="sv-SE" sz="2000" dirty="0"/>
              <a:t>			3H-3S	</a:t>
            </a:r>
            <a:r>
              <a:rPr lang="sv-SE" sz="2000" dirty="0" err="1"/>
              <a:t>Serious</a:t>
            </a:r>
            <a:r>
              <a:rPr lang="sv-SE" sz="2000" dirty="0"/>
              <a:t> slam try	</a:t>
            </a:r>
            <a:br>
              <a:rPr lang="sv-SE" sz="2000" dirty="0"/>
            </a:br>
            <a:r>
              <a:rPr lang="sv-SE" sz="2000" dirty="0"/>
              <a:t>			     -3NT  Non </a:t>
            </a:r>
            <a:r>
              <a:rPr lang="sv-SE" sz="2000" dirty="0" err="1"/>
              <a:t>serious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a S </a:t>
            </a:r>
            <a:r>
              <a:rPr lang="sv-SE" sz="2000" dirty="0" err="1"/>
              <a:t>cue</a:t>
            </a:r>
            <a:r>
              <a:rPr lang="sv-SE" sz="2000" dirty="0"/>
              <a:t> 	</a:t>
            </a:r>
            <a:br>
              <a:rPr lang="sv-SE" sz="2000" dirty="0"/>
            </a:br>
            <a:r>
              <a:rPr lang="sv-SE" sz="2000" dirty="0"/>
              <a:t>			     -4C     Non </a:t>
            </a:r>
            <a:r>
              <a:rPr lang="sv-SE" sz="2000" dirty="0" err="1"/>
              <a:t>serious</a:t>
            </a:r>
            <a:r>
              <a:rPr lang="sv-SE" sz="2000" dirty="0"/>
              <a:t> </a:t>
            </a:r>
            <a:r>
              <a:rPr lang="sv-SE" sz="2000" dirty="0" err="1"/>
              <a:t>cue</a:t>
            </a:r>
            <a:endParaRPr lang="sv-SE" sz="2000" dirty="0"/>
          </a:p>
          <a:p>
            <a:r>
              <a:rPr lang="sv-SE" sz="2000" dirty="0"/>
              <a:t>			 1S-2H</a:t>
            </a:r>
            <a:br>
              <a:rPr lang="sv-SE" sz="2000" dirty="0"/>
            </a:br>
            <a:r>
              <a:rPr lang="sv-SE" sz="2000" dirty="0"/>
              <a:t>			 3H-3S*	 </a:t>
            </a:r>
            <a:r>
              <a:rPr lang="sv-SE" sz="2000" dirty="0" err="1"/>
              <a:t>Serious</a:t>
            </a:r>
            <a:br>
              <a:rPr lang="sv-SE" sz="2000" dirty="0"/>
            </a:br>
            <a:r>
              <a:rPr lang="sv-SE" sz="2000" dirty="0"/>
              <a:t>			 3NT         Shows a S </a:t>
            </a:r>
            <a:r>
              <a:rPr lang="sv-SE" sz="2000" dirty="0" err="1"/>
              <a:t>cue</a:t>
            </a:r>
            <a:r>
              <a:rPr lang="sv-SE" sz="2000" dirty="0"/>
              <a:t>		</a:t>
            </a:r>
          </a:p>
          <a:p>
            <a:r>
              <a:rPr lang="sv-SE" sz="2800" dirty="0"/>
              <a:t>			    </a:t>
            </a:r>
          </a:p>
          <a:p>
            <a:r>
              <a:rPr lang="sv-SE" sz="2800" dirty="0"/>
              <a:t>		</a:t>
            </a:r>
          </a:p>
          <a:p>
            <a:endParaRPr lang="sv-SE" sz="2800" dirty="0"/>
          </a:p>
          <a:p>
            <a:r>
              <a:rPr lang="sv-SE" sz="2800" dirty="0"/>
              <a:t>         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54138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r>
              <a:rPr lang="sv-SE" sz="3600" dirty="0"/>
              <a:t>          </a:t>
            </a:r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3D3E5A-1A4A-4CA6-EBBA-D76E4120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9" y="490445"/>
            <a:ext cx="1838582" cy="132416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A835735-8C86-C3A9-C8F7-2EB3EA2C7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59" y="2016306"/>
            <a:ext cx="1838582" cy="132416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4FD5C09-C371-2761-B00B-5AD24D26F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9" y="3709710"/>
            <a:ext cx="1848108" cy="133368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7E4C7084-C856-5793-A692-F034E6C16D72}"/>
              </a:ext>
            </a:extLst>
          </p:cNvPr>
          <p:cNvSpPr txBox="1"/>
          <p:nvPr/>
        </p:nvSpPr>
        <p:spPr>
          <a:xfrm>
            <a:off x="2828925" y="619125"/>
            <a:ext cx="3828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North </a:t>
            </a:r>
            <a:r>
              <a:rPr lang="sv-SE" dirty="0" err="1"/>
              <a:t>opens</a:t>
            </a:r>
            <a:r>
              <a:rPr lang="sv-SE" dirty="0"/>
              <a:t> 2NT, 20-21.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system </a:t>
            </a:r>
            <a:r>
              <a:rPr lang="sv-SE" dirty="0" err="1"/>
              <a:t>allows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bid</a:t>
            </a:r>
            <a:r>
              <a:rPr lang="sv-SE" dirty="0"/>
              <a:t> 4C as a slam try </a:t>
            </a:r>
            <a:r>
              <a:rPr lang="sv-SE" dirty="0" err="1"/>
              <a:t>with</a:t>
            </a:r>
            <a:r>
              <a:rPr lang="sv-SE" dirty="0"/>
              <a:t> 6+ </a:t>
            </a:r>
            <a:r>
              <a:rPr lang="sv-SE" dirty="0" err="1"/>
              <a:t>suit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7796A16-7455-83BF-877F-87C8B50B1C36}"/>
              </a:ext>
            </a:extLst>
          </p:cNvPr>
          <p:cNvSpPr txBox="1"/>
          <p:nvPr/>
        </p:nvSpPr>
        <p:spPr>
          <a:xfrm>
            <a:off x="2990850" y="2143125"/>
            <a:ext cx="35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</a:t>
            </a:r>
            <a:r>
              <a:rPr lang="sv-SE" dirty="0" err="1"/>
              <a:t>sign</a:t>
            </a:r>
            <a:r>
              <a:rPr lang="sv-SE" dirty="0"/>
              <a:t> off in 4NT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can´t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4C is </a:t>
            </a:r>
            <a:r>
              <a:rPr lang="sv-SE" dirty="0" err="1"/>
              <a:t>Minorwood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7E5FBAF-24CD-51B7-8337-890021E8C9B4}"/>
              </a:ext>
            </a:extLst>
          </p:cNvPr>
          <p:cNvSpPr txBox="1"/>
          <p:nvPr/>
        </p:nvSpPr>
        <p:spPr>
          <a:xfrm>
            <a:off x="3295650" y="3709710"/>
            <a:ext cx="401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hand </a:t>
            </a:r>
            <a:r>
              <a:rPr lang="sv-SE" dirty="0" err="1"/>
              <a:t>you</a:t>
            </a:r>
            <a:r>
              <a:rPr lang="sv-SE" dirty="0"/>
              <a:t> accept the slam try.</a:t>
            </a:r>
          </a:p>
          <a:p>
            <a:pPr algn="l"/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play 4NT as RKC, </a:t>
            </a:r>
            <a:r>
              <a:rPr lang="sv-SE" dirty="0" err="1"/>
              <a:t>you</a:t>
            </a:r>
            <a:r>
              <a:rPr lang="sv-SE" dirty="0"/>
              <a:t> start </a:t>
            </a:r>
            <a:r>
              <a:rPr lang="sv-SE" dirty="0" err="1"/>
              <a:t>with</a:t>
            </a:r>
            <a:r>
              <a:rPr lang="sv-SE" dirty="0"/>
              <a:t> 4D </a:t>
            </a:r>
            <a:r>
              <a:rPr lang="sv-SE" dirty="0" err="1"/>
              <a:t>cuebid</a:t>
            </a:r>
            <a:r>
              <a:rPr lang="sv-SE" dirty="0"/>
              <a:t>.</a:t>
            </a:r>
          </a:p>
          <a:p>
            <a:pPr algn="l"/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play Kickback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/>
              <a:t> 4D as RKC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360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When</a:t>
            </a:r>
            <a:r>
              <a:rPr lang="sv-SE" sz="3600" dirty="0"/>
              <a:t> </a:t>
            </a:r>
            <a:r>
              <a:rPr lang="sv-SE" sz="3600" dirty="0" err="1"/>
              <a:t>should</a:t>
            </a:r>
            <a:r>
              <a:rPr lang="sv-SE" sz="3600" dirty="0"/>
              <a:t> I </a:t>
            </a:r>
            <a:r>
              <a:rPr lang="sv-SE" sz="3600" dirty="0" err="1"/>
              <a:t>move</a:t>
            </a:r>
            <a:r>
              <a:rPr lang="sv-SE" sz="3600" dirty="0"/>
              <a:t> on over 3NT </a:t>
            </a:r>
            <a:r>
              <a:rPr lang="sv-SE" sz="3600" dirty="0" err="1"/>
              <a:t>with</a:t>
            </a:r>
            <a:r>
              <a:rPr lang="sv-SE" sz="3600" dirty="0"/>
              <a:t> </a:t>
            </a:r>
            <a:r>
              <a:rPr lang="sv-SE" sz="3600" dirty="0" err="1"/>
              <a:t>one</a:t>
            </a:r>
            <a:r>
              <a:rPr lang="sv-SE" sz="3600" dirty="0"/>
              <a:t> or </a:t>
            </a:r>
            <a:r>
              <a:rPr lang="sv-SE" sz="3600" dirty="0" err="1"/>
              <a:t>both</a:t>
            </a:r>
            <a:r>
              <a:rPr lang="sv-SE" sz="3600" dirty="0"/>
              <a:t> minors?</a:t>
            </a:r>
          </a:p>
          <a:p>
            <a:r>
              <a:rPr lang="sv-SE" sz="3600" dirty="0"/>
              <a:t>If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picture</a:t>
            </a:r>
            <a:r>
              <a:rPr lang="sv-SE" sz="3600" dirty="0"/>
              <a:t> a  minimum hand </a:t>
            </a:r>
            <a:r>
              <a:rPr lang="sv-SE" sz="3600" dirty="0" err="1"/>
              <a:t>where</a:t>
            </a:r>
            <a:r>
              <a:rPr lang="sv-SE" sz="3600" dirty="0"/>
              <a:t> a slam is </a:t>
            </a:r>
            <a:r>
              <a:rPr lang="sv-SE" sz="3600" dirty="0" err="1"/>
              <a:t>laydown</a:t>
            </a:r>
            <a:r>
              <a:rPr lang="sv-SE" sz="3600" dirty="0"/>
              <a:t>, </a:t>
            </a:r>
            <a:r>
              <a:rPr lang="sv-SE" sz="3600" dirty="0" err="1"/>
              <a:t>then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should</a:t>
            </a:r>
            <a:r>
              <a:rPr lang="sv-SE" sz="3600" dirty="0"/>
              <a:t> </a:t>
            </a:r>
            <a:r>
              <a:rPr lang="sv-SE" sz="3600" dirty="0" err="1"/>
              <a:t>invite</a:t>
            </a:r>
            <a:r>
              <a:rPr lang="sv-SE" sz="3600" dirty="0"/>
              <a:t>. </a:t>
            </a:r>
            <a:r>
              <a:rPr lang="sv-SE" sz="3600" dirty="0" err="1"/>
              <a:t>Your</a:t>
            </a:r>
            <a:r>
              <a:rPr lang="sv-SE" sz="3600" dirty="0"/>
              <a:t> P </a:t>
            </a:r>
            <a:r>
              <a:rPr lang="sv-SE" sz="3600" dirty="0" err="1"/>
              <a:t>opens</a:t>
            </a:r>
            <a:r>
              <a:rPr lang="sv-SE" sz="3600" dirty="0"/>
              <a:t> 2NT 20-21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BE5EE5-8D4D-8F70-AA19-FC240BF7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33496"/>
            <a:ext cx="1848108" cy="128605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56B3E73-5431-FC73-1C3F-FBA3DB07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600" y="2733496"/>
            <a:ext cx="1829055" cy="133368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2FEAFCF-F7AA-BA07-B70B-C4D546DFB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801" y="2752549"/>
            <a:ext cx="1857634" cy="131463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607B177-5847-A5AD-1145-C78E5175F152}"/>
              </a:ext>
            </a:extLst>
          </p:cNvPr>
          <p:cNvSpPr txBox="1"/>
          <p:nvPr/>
        </p:nvSpPr>
        <p:spPr>
          <a:xfrm>
            <a:off x="838200" y="4352925"/>
            <a:ext cx="184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Bid</a:t>
            </a:r>
            <a:r>
              <a:rPr lang="sv-SE" dirty="0"/>
              <a:t> 3S </a:t>
            </a:r>
            <a:r>
              <a:rPr lang="sv-SE" dirty="0" err="1"/>
              <a:t>that</a:t>
            </a:r>
            <a:r>
              <a:rPr lang="sv-SE" dirty="0"/>
              <a:t> shows slam </a:t>
            </a:r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minors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3E07517-1357-5C31-BCFA-3FAFF5927A52}"/>
              </a:ext>
            </a:extLst>
          </p:cNvPr>
          <p:cNvSpPr txBox="1"/>
          <p:nvPr/>
        </p:nvSpPr>
        <p:spPr>
          <a:xfrm>
            <a:off x="2778600" y="4205505"/>
            <a:ext cx="17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Bid</a:t>
            </a:r>
            <a:r>
              <a:rPr lang="sv-SE" dirty="0"/>
              <a:t> 4C to show slam </a:t>
            </a:r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6+ </a:t>
            </a:r>
            <a:r>
              <a:rPr lang="sv-SE" dirty="0" err="1"/>
              <a:t>clubs</a:t>
            </a:r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5F0FE-3F71-E9A1-4A88-7533F4D5AA06}"/>
              </a:ext>
            </a:extLst>
          </p:cNvPr>
          <p:cNvSpPr txBox="1"/>
          <p:nvPr/>
        </p:nvSpPr>
        <p:spPr>
          <a:xfrm>
            <a:off x="4607655" y="4194937"/>
            <a:ext cx="1857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Ask for Major. If OP </a:t>
            </a:r>
            <a:r>
              <a:rPr lang="sv-SE" dirty="0" err="1"/>
              <a:t>denies</a:t>
            </a:r>
            <a:r>
              <a:rPr lang="sv-SE" dirty="0"/>
              <a:t> 4S,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4C as slam try </a:t>
            </a:r>
            <a:r>
              <a:rPr lang="sv-SE" dirty="0" err="1"/>
              <a:t>with</a:t>
            </a:r>
            <a:r>
              <a:rPr lang="sv-SE" dirty="0"/>
              <a:t> 5+ 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45EBCF-8CDF-BDC7-1874-E71510C1C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581" y="2752548"/>
            <a:ext cx="1838582" cy="129558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6724082-1C48-4EDA-4526-ED2349659EAF}"/>
              </a:ext>
            </a:extLst>
          </p:cNvPr>
          <p:cNvSpPr txBox="1"/>
          <p:nvPr/>
        </p:nvSpPr>
        <p:spPr>
          <a:xfrm>
            <a:off x="6557582" y="4352925"/>
            <a:ext cx="1838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Trf</a:t>
            </a:r>
            <a:r>
              <a:rPr lang="sv-SE" dirty="0"/>
              <a:t> to 3S.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4C to show 5-5(4).</a:t>
            </a:r>
          </a:p>
          <a:p>
            <a:pPr algn="l"/>
            <a:r>
              <a:rPr lang="sv-SE" dirty="0"/>
              <a:t>If P:s 3S shows 3-c </a:t>
            </a:r>
            <a:r>
              <a:rPr lang="sv-SE" dirty="0" err="1"/>
              <a:t>supp</a:t>
            </a:r>
            <a:r>
              <a:rPr lang="sv-SE" dirty="0"/>
              <a:t>, </a:t>
            </a:r>
            <a:r>
              <a:rPr lang="sv-SE" dirty="0" err="1"/>
              <a:t>then</a:t>
            </a:r>
            <a:r>
              <a:rPr lang="sv-SE" dirty="0"/>
              <a:t> 4C=</a:t>
            </a:r>
            <a:r>
              <a:rPr lang="sv-SE" dirty="0" err="1"/>
              <a:t>cue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91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P </a:t>
            </a:r>
            <a:r>
              <a:rPr lang="sv-SE" sz="3600" dirty="0" err="1"/>
              <a:t>opens</a:t>
            </a:r>
            <a:r>
              <a:rPr lang="sv-SE" sz="3600" dirty="0"/>
              <a:t> 1NT 15-17.</a:t>
            </a:r>
          </a:p>
          <a:p>
            <a:r>
              <a:rPr lang="sv-SE" sz="2400" dirty="0" err="1"/>
              <a:t>Now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need</a:t>
            </a:r>
            <a:r>
              <a:rPr lang="sv-SE" sz="2400" dirty="0"/>
              <a:t> a system </a:t>
            </a:r>
            <a:r>
              <a:rPr lang="sv-SE" sz="2400" dirty="0" err="1"/>
              <a:t>where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make a slam try and still </a:t>
            </a:r>
            <a:r>
              <a:rPr lang="sv-SE" sz="2400" dirty="0" err="1"/>
              <a:t>stay</a:t>
            </a:r>
            <a:r>
              <a:rPr lang="sv-SE" sz="2400" dirty="0"/>
              <a:t> in 3NT</a:t>
            </a:r>
          </a:p>
          <a:p>
            <a:r>
              <a:rPr lang="sv-SE" sz="2400" dirty="0" err="1"/>
              <a:t>With</a:t>
            </a:r>
            <a:r>
              <a:rPr lang="sv-SE" sz="2400" dirty="0"/>
              <a:t> a 6+m, </a:t>
            </a:r>
            <a:r>
              <a:rPr lang="sv-SE" sz="2400" dirty="0" err="1"/>
              <a:t>bid</a:t>
            </a:r>
            <a:r>
              <a:rPr lang="sv-SE" sz="2400" dirty="0"/>
              <a:t> 2S for C and 2NT for D. </a:t>
            </a:r>
            <a:r>
              <a:rPr lang="sv-SE" sz="2400" dirty="0" err="1"/>
              <a:t>Now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P shows a fit by </a:t>
            </a:r>
            <a:r>
              <a:rPr lang="sv-SE" sz="2400" dirty="0" err="1"/>
              <a:t>bidding</a:t>
            </a:r>
            <a:r>
              <a:rPr lang="sv-SE" sz="2400" dirty="0"/>
              <a:t> 1 step,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endParaRPr lang="sv-SE" sz="2400" dirty="0"/>
          </a:p>
          <a:p>
            <a:r>
              <a:rPr lang="sv-SE" sz="2400" dirty="0"/>
              <a:t>show a </a:t>
            </a:r>
            <a:r>
              <a:rPr lang="sv-SE" sz="2400" dirty="0" err="1"/>
              <a:t>spl</a:t>
            </a:r>
            <a:r>
              <a:rPr lang="sv-SE" sz="2400" dirty="0"/>
              <a:t> to </a:t>
            </a:r>
            <a:r>
              <a:rPr lang="sv-SE" sz="2400" dirty="0" err="1"/>
              <a:t>sometimes</a:t>
            </a:r>
            <a:r>
              <a:rPr lang="sv-SE" sz="2400" dirty="0"/>
              <a:t> </a:t>
            </a:r>
            <a:r>
              <a:rPr lang="sv-SE" sz="2400" dirty="0" err="1"/>
              <a:t>avoid</a:t>
            </a:r>
            <a:r>
              <a:rPr lang="sv-SE" sz="2400" dirty="0"/>
              <a:t> 3NT or </a:t>
            </a:r>
            <a:r>
              <a:rPr lang="sv-SE" sz="2400" dirty="0" err="1"/>
              <a:t>find</a:t>
            </a:r>
            <a:r>
              <a:rPr lang="sv-SE" sz="2400" dirty="0"/>
              <a:t> a slam.</a:t>
            </a:r>
          </a:p>
          <a:p>
            <a:endParaRPr lang="sv-SE" sz="2400" dirty="0"/>
          </a:p>
          <a:p>
            <a:r>
              <a:rPr lang="sv-SE" sz="2400" dirty="0" err="1"/>
              <a:t>With</a:t>
            </a:r>
            <a:r>
              <a:rPr lang="sv-SE" sz="2400" dirty="0"/>
              <a:t> 4-c M and 5+m, ask for M and later </a:t>
            </a:r>
            <a:r>
              <a:rPr lang="sv-SE" sz="2400" dirty="0" err="1"/>
              <a:t>bid</a:t>
            </a:r>
            <a:r>
              <a:rPr lang="sv-SE" sz="2400" dirty="0"/>
              <a:t> 3 in </a:t>
            </a:r>
            <a:r>
              <a:rPr lang="sv-SE" sz="2400" dirty="0" err="1"/>
              <a:t>your</a:t>
            </a:r>
            <a:r>
              <a:rPr lang="sv-SE" sz="2400" dirty="0"/>
              <a:t> minor </a:t>
            </a:r>
            <a:r>
              <a:rPr lang="sv-SE" sz="2400" dirty="0" err="1"/>
              <a:t>if</a:t>
            </a:r>
            <a:r>
              <a:rPr lang="sv-SE" sz="2400" dirty="0"/>
              <a:t> the M </a:t>
            </a:r>
            <a:r>
              <a:rPr lang="sv-SE" sz="2400" dirty="0" err="1"/>
              <a:t>didn´t</a:t>
            </a:r>
            <a:r>
              <a:rPr lang="sv-SE" sz="2400" dirty="0"/>
              <a:t> match.</a:t>
            </a:r>
            <a:br>
              <a:rPr lang="sv-SE" sz="2400" dirty="0"/>
            </a:b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would</a:t>
            </a:r>
            <a:r>
              <a:rPr lang="sv-SE" sz="2400" dirty="0"/>
              <a:t> be a slam try or a </a:t>
            </a:r>
            <a:r>
              <a:rPr lang="sv-SE" sz="2400" dirty="0" err="1"/>
              <a:t>way</a:t>
            </a:r>
            <a:r>
              <a:rPr lang="sv-SE" sz="2400" dirty="0"/>
              <a:t> to </a:t>
            </a:r>
            <a:r>
              <a:rPr lang="sv-SE" sz="2400" dirty="0" err="1"/>
              <a:t>find</a:t>
            </a:r>
            <a:r>
              <a:rPr lang="sv-SE" sz="2400" dirty="0"/>
              <a:t> the best game.</a:t>
            </a:r>
          </a:p>
          <a:p>
            <a:endParaRPr lang="sv-SE" sz="2400" dirty="0"/>
          </a:p>
          <a:p>
            <a:r>
              <a:rPr lang="sv-SE" sz="2400" dirty="0" err="1"/>
              <a:t>With</a:t>
            </a:r>
            <a:r>
              <a:rPr lang="sv-SE" sz="2400" dirty="0"/>
              <a:t> 5-4 in minors and 1-3 in M, </a:t>
            </a:r>
            <a:r>
              <a:rPr lang="sv-SE" sz="2400" dirty="0" err="1"/>
              <a:t>bid</a:t>
            </a:r>
            <a:r>
              <a:rPr lang="sv-SE" sz="2400" dirty="0"/>
              <a:t> 3in </a:t>
            </a:r>
            <a:r>
              <a:rPr lang="sv-SE" sz="2400" dirty="0" err="1"/>
              <a:t>your</a:t>
            </a:r>
            <a:r>
              <a:rPr lang="sv-SE" sz="2400" dirty="0"/>
              <a:t> 1-c M to show </a:t>
            </a:r>
            <a:r>
              <a:rPr lang="sv-SE" sz="2400" dirty="0" err="1"/>
              <a:t>this</a:t>
            </a:r>
            <a:r>
              <a:rPr lang="sv-SE" sz="2400" dirty="0"/>
              <a:t> hand</a:t>
            </a:r>
          </a:p>
          <a:p>
            <a:endParaRPr lang="sv-SE" sz="2400" dirty="0"/>
          </a:p>
          <a:p>
            <a:r>
              <a:rPr lang="sv-SE" sz="2400" dirty="0" err="1"/>
              <a:t>With</a:t>
            </a:r>
            <a:r>
              <a:rPr lang="sv-SE" sz="2400" dirty="0"/>
              <a:t> 5-5 in minors </a:t>
            </a:r>
            <a:r>
              <a:rPr lang="sv-SE" sz="2400" dirty="0" err="1"/>
              <a:t>bid</a:t>
            </a:r>
            <a:r>
              <a:rPr lang="sv-SE" sz="2400" dirty="0"/>
              <a:t> 3D over 1NT.</a:t>
            </a:r>
          </a:p>
          <a:p>
            <a:endParaRPr lang="sv-SE" sz="2400" dirty="0"/>
          </a:p>
          <a:p>
            <a:r>
              <a:rPr lang="sv-SE" sz="2400" dirty="0" err="1"/>
              <a:t>Now</a:t>
            </a:r>
            <a:r>
              <a:rPr lang="sv-SE" sz="2400" dirty="0"/>
              <a:t> the OP </a:t>
            </a:r>
            <a:r>
              <a:rPr lang="sv-SE" sz="2400" dirty="0" err="1"/>
              <a:t>can</a:t>
            </a:r>
            <a:r>
              <a:rPr lang="sv-SE" sz="2400" dirty="0"/>
              <a:t> set </a:t>
            </a:r>
            <a:r>
              <a:rPr lang="sv-SE" sz="2400" dirty="0" err="1"/>
              <a:t>trump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he</a:t>
            </a:r>
            <a:r>
              <a:rPr lang="sv-SE" sz="2400" dirty="0"/>
              <a:t> has a fit for </a:t>
            </a:r>
            <a:r>
              <a:rPr lang="sv-SE" sz="2400" dirty="0" err="1"/>
              <a:t>your</a:t>
            </a:r>
            <a:r>
              <a:rPr lang="sv-SE" sz="2400" dirty="0"/>
              <a:t> minors, and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still </a:t>
            </a:r>
            <a:r>
              <a:rPr lang="sv-SE" sz="2400" dirty="0" err="1"/>
              <a:t>stay</a:t>
            </a:r>
            <a:r>
              <a:rPr lang="sv-SE" sz="2400" dirty="0"/>
              <a:t> in 5m</a:t>
            </a:r>
          </a:p>
        </p:txBody>
      </p:sp>
    </p:spTree>
    <p:extLst>
      <p:ext uri="{BB962C8B-B14F-4D97-AF65-F5344CB8AC3E}">
        <p14:creationId xmlns:p14="http://schemas.microsoft.com/office/powerpoint/2010/main" val="15246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Weak</a:t>
            </a:r>
            <a:r>
              <a:rPr lang="sv-SE" sz="3600" dirty="0"/>
              <a:t> or strong </a:t>
            </a:r>
            <a:r>
              <a:rPr lang="sv-SE" sz="3600" dirty="0" err="1"/>
              <a:t>jumpshifts</a:t>
            </a:r>
            <a:r>
              <a:rPr lang="sv-SE" sz="3600" dirty="0"/>
              <a:t>?</a:t>
            </a:r>
          </a:p>
          <a:p>
            <a:r>
              <a:rPr lang="sv-SE" sz="2400" dirty="0"/>
              <a:t>If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want</a:t>
            </a:r>
            <a:r>
              <a:rPr lang="sv-SE" sz="2400" dirty="0"/>
              <a:t> a </a:t>
            </a:r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platform</a:t>
            </a:r>
            <a:r>
              <a:rPr lang="sv-SE" sz="2400" dirty="0"/>
              <a:t> to </a:t>
            </a:r>
            <a:r>
              <a:rPr lang="sv-SE" sz="2400" dirty="0" err="1"/>
              <a:t>bid</a:t>
            </a:r>
            <a:r>
              <a:rPr lang="sv-SE" sz="2400" dirty="0"/>
              <a:t> slams, </a:t>
            </a:r>
            <a:r>
              <a:rPr lang="sv-SE" sz="2400" dirty="0" err="1"/>
              <a:t>use</a:t>
            </a:r>
            <a:r>
              <a:rPr lang="sv-SE" sz="2400" dirty="0"/>
              <a:t> strong </a:t>
            </a:r>
            <a:r>
              <a:rPr lang="sv-SE" sz="2400" dirty="0" err="1"/>
              <a:t>jumpshifts</a:t>
            </a:r>
            <a:r>
              <a:rPr lang="sv-SE" sz="2400" dirty="0"/>
              <a:t>.</a:t>
            </a:r>
            <a:br>
              <a:rPr lang="sv-SE" sz="2400" dirty="0"/>
            </a:br>
            <a:r>
              <a:rPr lang="sv-SE" sz="2400" dirty="0" err="1"/>
              <a:t>When</a:t>
            </a:r>
            <a:r>
              <a:rPr lang="sv-SE" sz="2400" dirty="0"/>
              <a:t> P </a:t>
            </a:r>
            <a:r>
              <a:rPr lang="sv-SE" sz="2400" dirty="0" err="1"/>
              <a:t>opens</a:t>
            </a:r>
            <a:r>
              <a:rPr lang="sv-SE" sz="2400" dirty="0"/>
              <a:t> 1X a </a:t>
            </a:r>
            <a:r>
              <a:rPr lang="sv-SE" sz="2400" dirty="0" err="1"/>
              <a:t>jumpshift</a:t>
            </a:r>
            <a:r>
              <a:rPr lang="sv-SE" sz="2400" dirty="0"/>
              <a:t> shows 6+ </a:t>
            </a:r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 a </a:t>
            </a:r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opening</a:t>
            </a:r>
            <a:r>
              <a:rPr lang="sv-SE" sz="2400" dirty="0"/>
              <a:t> hand and </a:t>
            </a:r>
            <a:r>
              <a:rPr lang="sv-SE" sz="2400" dirty="0" err="1"/>
              <a:t>some</a:t>
            </a:r>
            <a:br>
              <a:rPr lang="sv-SE" sz="2400" dirty="0"/>
            </a:br>
            <a:r>
              <a:rPr lang="sv-SE" sz="2400" dirty="0"/>
              <a:t>slam </a:t>
            </a:r>
            <a:r>
              <a:rPr lang="sv-SE" sz="2400" dirty="0" err="1"/>
              <a:t>interest</a:t>
            </a:r>
            <a:r>
              <a:rPr lang="sv-SE" sz="2400" dirty="0"/>
              <a:t>.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means</a:t>
            </a:r>
            <a:r>
              <a:rPr lang="sv-SE" sz="2400" dirty="0"/>
              <a:t> OP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raise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Hx</a:t>
            </a:r>
            <a:r>
              <a:rPr lang="sv-SE" sz="2400" dirty="0"/>
              <a:t> or xxx and </a:t>
            </a:r>
            <a:r>
              <a:rPr lang="sv-SE" sz="2400" dirty="0" err="1"/>
              <a:t>then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start </a:t>
            </a:r>
            <a:r>
              <a:rPr lang="sv-SE" sz="2400" dirty="0" err="1"/>
              <a:t>cuebidding</a:t>
            </a:r>
            <a:r>
              <a:rPr lang="sv-SE" sz="2400" dirty="0"/>
              <a:t>.</a:t>
            </a:r>
          </a:p>
          <a:p>
            <a:r>
              <a:rPr lang="sv-SE" sz="2400" dirty="0"/>
              <a:t>No </a:t>
            </a:r>
            <a:r>
              <a:rPr lang="sv-SE" sz="2400" dirty="0" err="1"/>
              <a:t>need</a:t>
            </a:r>
            <a:r>
              <a:rPr lang="sv-SE" sz="2400" dirty="0"/>
              <a:t> for OP to </a:t>
            </a:r>
            <a:r>
              <a:rPr lang="sv-SE" sz="2400" dirty="0" err="1"/>
              <a:t>rebid</a:t>
            </a:r>
            <a:r>
              <a:rPr lang="sv-SE" sz="2400" dirty="0"/>
              <a:t> a </a:t>
            </a:r>
            <a:r>
              <a:rPr lang="sv-SE" sz="2400" dirty="0" err="1"/>
              <a:t>weak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 or  new </a:t>
            </a:r>
            <a:r>
              <a:rPr lang="sv-SE" sz="2400" dirty="0" err="1"/>
              <a:t>suit</a:t>
            </a:r>
            <a:r>
              <a:rPr lang="sv-SE" sz="2400" dirty="0"/>
              <a:t>. ( </a:t>
            </a:r>
            <a:r>
              <a:rPr lang="sv-SE" sz="2400" dirty="0" err="1"/>
              <a:t>bid</a:t>
            </a:r>
            <a:r>
              <a:rPr lang="sv-SE" sz="2400" dirty="0"/>
              <a:t> 2NT </a:t>
            </a:r>
            <a:r>
              <a:rPr lang="sv-SE" sz="2400" dirty="0" err="1"/>
              <a:t>instead</a:t>
            </a:r>
            <a:r>
              <a:rPr lang="sv-SE" sz="2400"/>
              <a:t> )</a:t>
            </a:r>
            <a:br>
              <a:rPr lang="sv-SE" sz="2400" dirty="0"/>
            </a:br>
            <a:r>
              <a:rPr lang="sv-SE" sz="2400" dirty="0"/>
              <a:t>The problem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don´t</a:t>
            </a:r>
            <a:r>
              <a:rPr lang="sv-SE" sz="2400" dirty="0"/>
              <a:t> </a:t>
            </a:r>
            <a:r>
              <a:rPr lang="sv-SE" sz="2400" dirty="0" err="1"/>
              <a:t>use</a:t>
            </a:r>
            <a:r>
              <a:rPr lang="sv-SE" sz="2400" dirty="0"/>
              <a:t> </a:t>
            </a:r>
            <a:r>
              <a:rPr lang="sv-SE" sz="2400" dirty="0" err="1"/>
              <a:t>jumpshifts</a:t>
            </a:r>
            <a:r>
              <a:rPr lang="sv-SE" sz="2400" dirty="0"/>
              <a:t> it </a:t>
            </a:r>
            <a:r>
              <a:rPr lang="sv-SE" sz="2400" dirty="0" err="1"/>
              <a:t>can</a:t>
            </a:r>
            <a:r>
              <a:rPr lang="sv-SE" sz="2400" dirty="0"/>
              <a:t> be a problem later on to show </a:t>
            </a:r>
            <a:r>
              <a:rPr lang="sv-SE" sz="2400" dirty="0" err="1"/>
              <a:t>this</a:t>
            </a:r>
            <a:r>
              <a:rPr lang="sv-SE" sz="2400" dirty="0"/>
              <a:t> hand.</a:t>
            </a:r>
          </a:p>
          <a:p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examples</a:t>
            </a:r>
            <a:r>
              <a:rPr lang="sv-SE" sz="2400" dirty="0"/>
              <a:t>:</a:t>
            </a:r>
          </a:p>
          <a:p>
            <a:endParaRPr lang="sv-SE" sz="24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5944E7-B568-57A6-8D51-5B93AECE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3300984"/>
            <a:ext cx="1857634" cy="27088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4C80AC4-3B1C-7C1B-73C7-D03682316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467" y="3127720"/>
            <a:ext cx="1876687" cy="305536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52BFABAB-69E6-88B2-CFAC-20C097E25665}"/>
              </a:ext>
            </a:extLst>
          </p:cNvPr>
          <p:cNvSpPr txBox="1"/>
          <p:nvPr/>
        </p:nvSpPr>
        <p:spPr>
          <a:xfrm>
            <a:off x="2510232" y="3300984"/>
            <a:ext cx="2781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South makes a GF </a:t>
            </a:r>
            <a:r>
              <a:rPr lang="sv-SE" dirty="0" err="1"/>
              <a:t>jumpshift</a:t>
            </a:r>
            <a:r>
              <a:rPr lang="sv-SE" dirty="0"/>
              <a:t> and North </a:t>
            </a:r>
            <a:r>
              <a:rPr lang="sv-SE" dirty="0" err="1"/>
              <a:t>raises</a:t>
            </a:r>
            <a:r>
              <a:rPr lang="sv-SE" dirty="0"/>
              <a:t>.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start </a:t>
            </a:r>
            <a:r>
              <a:rPr lang="sv-SE" dirty="0" err="1"/>
              <a:t>cuebidding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Souths 4H </a:t>
            </a:r>
            <a:r>
              <a:rPr lang="sv-SE" dirty="0" err="1"/>
              <a:t>promise</a:t>
            </a:r>
            <a:r>
              <a:rPr lang="sv-SE" dirty="0"/>
              <a:t> a </a:t>
            </a:r>
            <a:r>
              <a:rPr lang="sv-SE" dirty="0" err="1"/>
              <a:t>top</a:t>
            </a:r>
            <a:r>
              <a:rPr lang="sv-SE" dirty="0"/>
              <a:t> honor ( I </a:t>
            </a:r>
            <a:r>
              <a:rPr lang="sv-SE" dirty="0" err="1"/>
              <a:t>dont</a:t>
            </a:r>
            <a:r>
              <a:rPr lang="sv-SE" dirty="0"/>
              <a:t> </a:t>
            </a:r>
            <a:r>
              <a:rPr lang="sv-SE" dirty="0" err="1"/>
              <a:t>recommend</a:t>
            </a:r>
            <a:r>
              <a:rPr lang="sv-SE" dirty="0"/>
              <a:t> a </a:t>
            </a:r>
            <a:r>
              <a:rPr lang="sv-SE" dirty="0" err="1"/>
              <a:t>spl</a:t>
            </a:r>
            <a:r>
              <a:rPr lang="sv-SE" dirty="0"/>
              <a:t> </a:t>
            </a:r>
            <a:r>
              <a:rPr lang="sv-SE" dirty="0" err="1"/>
              <a:t>cue</a:t>
            </a:r>
            <a:r>
              <a:rPr lang="sv-SE" dirty="0"/>
              <a:t> in P:s 5-c </a:t>
            </a:r>
            <a:r>
              <a:rPr lang="sv-SE" dirty="0" err="1"/>
              <a:t>suit</a:t>
            </a:r>
            <a:r>
              <a:rPr lang="sv-SE" dirty="0"/>
              <a:t> ).</a:t>
            </a:r>
          </a:p>
          <a:p>
            <a:pPr algn="l"/>
            <a:r>
              <a:rPr lang="sv-SE" dirty="0"/>
              <a:t>The Grand slam is </a:t>
            </a:r>
            <a:r>
              <a:rPr lang="sv-SE" dirty="0" err="1"/>
              <a:t>easily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.</a:t>
            </a:r>
          </a:p>
          <a:p>
            <a:pPr algn="l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350DB3E-61A0-FB4B-EFC7-9C92B59BC6AD}"/>
              </a:ext>
            </a:extLst>
          </p:cNvPr>
          <p:cNvSpPr txBox="1"/>
          <p:nvPr/>
        </p:nvSpPr>
        <p:spPr>
          <a:xfrm>
            <a:off x="7768354" y="3127720"/>
            <a:ext cx="3356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North has a </a:t>
            </a:r>
            <a:r>
              <a:rPr lang="sv-SE" dirty="0" err="1"/>
              <a:t>good</a:t>
            </a:r>
            <a:r>
              <a:rPr lang="sv-SE" dirty="0"/>
              <a:t> 6-c H </a:t>
            </a:r>
            <a:r>
              <a:rPr lang="sv-SE" dirty="0" err="1"/>
              <a:t>suit</a:t>
            </a:r>
            <a:r>
              <a:rPr lang="sv-SE" dirty="0"/>
              <a:t> ( and not a </a:t>
            </a:r>
            <a:r>
              <a:rPr lang="sv-SE" dirty="0" err="1"/>
              <a:t>decent</a:t>
            </a:r>
            <a:r>
              <a:rPr lang="sv-SE" dirty="0"/>
              <a:t> S </a:t>
            </a:r>
            <a:r>
              <a:rPr lang="sv-SE" dirty="0" err="1"/>
              <a:t>supp</a:t>
            </a:r>
            <a:r>
              <a:rPr lang="sv-SE" dirty="0"/>
              <a:t>).</a:t>
            </a:r>
          </a:p>
          <a:p>
            <a:pPr algn="l"/>
            <a:r>
              <a:rPr lang="sv-SE" dirty="0"/>
              <a:t>South </a:t>
            </a:r>
            <a:r>
              <a:rPr lang="sv-SE" dirty="0" err="1"/>
              <a:t>agrees</a:t>
            </a:r>
            <a:r>
              <a:rPr lang="sv-SE" dirty="0"/>
              <a:t> H by </a:t>
            </a:r>
            <a:r>
              <a:rPr lang="sv-SE" dirty="0" err="1"/>
              <a:t>cuebidding</a:t>
            </a:r>
            <a:r>
              <a:rPr lang="sv-SE" dirty="0"/>
              <a:t> 4C.</a:t>
            </a:r>
            <a:br>
              <a:rPr lang="sv-SE" dirty="0"/>
            </a:b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end </a:t>
            </a:r>
            <a:r>
              <a:rPr lang="sv-SE" dirty="0" err="1"/>
              <a:t>up</a:t>
            </a:r>
            <a:r>
              <a:rPr lang="sv-SE" dirty="0"/>
              <a:t> in 7H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takes</a:t>
            </a:r>
            <a:r>
              <a:rPr lang="sv-SE" dirty="0"/>
              <a:t> a 3-2 split in S to make.</a:t>
            </a:r>
          </a:p>
        </p:txBody>
      </p:sp>
    </p:spTree>
    <p:extLst>
      <p:ext uri="{BB962C8B-B14F-4D97-AF65-F5344CB8AC3E}">
        <p14:creationId xmlns:p14="http://schemas.microsoft.com/office/powerpoint/2010/main" val="1081209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When</a:t>
            </a:r>
            <a:r>
              <a:rPr lang="sv-SE" sz="3600" dirty="0"/>
              <a:t> to </a:t>
            </a:r>
            <a:r>
              <a:rPr lang="sv-SE" sz="3600" dirty="0" err="1"/>
              <a:t>use</a:t>
            </a:r>
            <a:r>
              <a:rPr lang="sv-SE" sz="3600" dirty="0"/>
              <a:t> strong </a:t>
            </a:r>
            <a:r>
              <a:rPr lang="sv-SE" sz="3600" dirty="0" err="1"/>
              <a:t>jump</a:t>
            </a:r>
            <a:r>
              <a:rPr lang="sv-SE" sz="3600" dirty="0"/>
              <a:t> </a:t>
            </a:r>
            <a:r>
              <a:rPr lang="sv-SE" sz="3600" dirty="0" err="1"/>
              <a:t>shifts</a:t>
            </a:r>
            <a:r>
              <a:rPr lang="sv-SE" sz="3600" dirty="0"/>
              <a:t>? I </a:t>
            </a:r>
            <a:r>
              <a:rPr lang="sv-SE" sz="3600" dirty="0" err="1"/>
              <a:t>recommend</a:t>
            </a:r>
            <a:r>
              <a:rPr lang="sv-SE" sz="3600" dirty="0"/>
              <a:t> </a:t>
            </a:r>
            <a:r>
              <a:rPr lang="sv-SE" sz="3600" dirty="0" err="1"/>
              <a:t>this</a:t>
            </a:r>
            <a:r>
              <a:rPr lang="sv-SE" sz="3600" dirty="0"/>
              <a:t>:</a:t>
            </a:r>
          </a:p>
          <a:p>
            <a:r>
              <a:rPr lang="sv-SE" sz="3600" dirty="0"/>
              <a:t>1C/D/H  -  2D/H/S = 13+ p at </a:t>
            </a:r>
            <a:r>
              <a:rPr lang="sv-SE" sz="3600" dirty="0" err="1"/>
              <a:t>least</a:t>
            </a:r>
            <a:r>
              <a:rPr lang="sv-SE" sz="3600" dirty="0"/>
              <a:t> a </a:t>
            </a:r>
            <a:r>
              <a:rPr lang="sv-SE" sz="3600" dirty="0" err="1"/>
              <a:t>decent</a:t>
            </a:r>
            <a:r>
              <a:rPr lang="sv-SE" sz="3600" dirty="0"/>
              <a:t> 6-c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HHxxxx</a:t>
            </a:r>
            <a:br>
              <a:rPr lang="sv-SE" sz="3600" dirty="0"/>
            </a:br>
            <a:r>
              <a:rPr lang="sv-SE" sz="3600" dirty="0"/>
              <a:t>1S – 3H = 13+ p, at </a:t>
            </a:r>
            <a:r>
              <a:rPr lang="sv-SE" sz="3600" dirty="0" err="1"/>
              <a:t>very</a:t>
            </a:r>
            <a:r>
              <a:rPr lang="sv-SE" sz="3600" dirty="0"/>
              <a:t> strong </a:t>
            </a:r>
            <a:r>
              <a:rPr lang="sv-SE" sz="3600" dirty="0" err="1"/>
              <a:t>suit</a:t>
            </a:r>
            <a:r>
              <a:rPr lang="sv-SE" sz="3600" dirty="0"/>
              <a:t>. OP:s new </a:t>
            </a:r>
            <a:r>
              <a:rPr lang="sv-SE" sz="3600" dirty="0" err="1"/>
              <a:t>suit</a:t>
            </a:r>
            <a:r>
              <a:rPr lang="sv-SE" sz="3600" dirty="0"/>
              <a:t> = </a:t>
            </a:r>
            <a:r>
              <a:rPr lang="sv-SE" sz="3600" dirty="0" err="1"/>
              <a:t>cuebid</a:t>
            </a:r>
            <a:r>
              <a:rPr lang="sv-SE" sz="3600" dirty="0"/>
              <a:t>.</a:t>
            </a:r>
            <a:br>
              <a:rPr lang="sv-SE" sz="3600" dirty="0"/>
            </a:br>
            <a:r>
              <a:rPr lang="sv-SE" sz="3600" dirty="0"/>
              <a:t>If </a:t>
            </a:r>
            <a:r>
              <a:rPr lang="sv-SE" sz="3600" dirty="0" err="1"/>
              <a:t>they</a:t>
            </a:r>
            <a:r>
              <a:rPr lang="sv-SE" sz="3600" dirty="0"/>
              <a:t> </a:t>
            </a:r>
            <a:r>
              <a:rPr lang="sv-SE" sz="3600" dirty="0" err="1"/>
              <a:t>overcall</a:t>
            </a:r>
            <a:r>
              <a:rPr lang="sv-SE" sz="3600" dirty="0"/>
              <a:t>, it </a:t>
            </a:r>
            <a:r>
              <a:rPr lang="sv-SE" sz="3600" dirty="0" err="1"/>
              <a:t>retains</a:t>
            </a:r>
            <a:r>
              <a:rPr lang="sv-SE" sz="3600" dirty="0"/>
              <a:t> </a:t>
            </a:r>
            <a:r>
              <a:rPr lang="sv-SE" sz="3600" dirty="0" err="1"/>
              <a:t>its</a:t>
            </a:r>
            <a:r>
              <a:rPr lang="sv-SE" sz="3600" dirty="0"/>
              <a:t> </a:t>
            </a:r>
            <a:r>
              <a:rPr lang="sv-SE" sz="3600" dirty="0" err="1"/>
              <a:t>meaning</a:t>
            </a:r>
            <a:r>
              <a:rPr lang="sv-SE" sz="3600" dirty="0"/>
              <a:t>.</a:t>
            </a:r>
            <a:br>
              <a:rPr lang="sv-SE" sz="3600" dirty="0"/>
            </a:br>
            <a:r>
              <a:rPr lang="sv-SE" sz="3600" dirty="0"/>
              <a:t>If </a:t>
            </a:r>
            <a:r>
              <a:rPr lang="sv-SE" sz="3600" dirty="0" err="1"/>
              <a:t>they</a:t>
            </a:r>
            <a:r>
              <a:rPr lang="sv-SE" sz="3600" dirty="0"/>
              <a:t> make a </a:t>
            </a:r>
            <a:r>
              <a:rPr lang="sv-SE" sz="3600" dirty="0" err="1"/>
              <a:t>take</a:t>
            </a:r>
            <a:r>
              <a:rPr lang="sv-SE" sz="3600" dirty="0"/>
              <a:t> </a:t>
            </a:r>
            <a:r>
              <a:rPr lang="sv-SE" sz="3600" dirty="0" err="1"/>
              <a:t>out</a:t>
            </a:r>
            <a:r>
              <a:rPr lang="sv-SE" sz="3600" dirty="0"/>
              <a:t> D, </a:t>
            </a:r>
            <a:r>
              <a:rPr lang="sv-SE" sz="3600" dirty="0" err="1"/>
              <a:t>then</a:t>
            </a:r>
            <a:r>
              <a:rPr lang="sv-SE" sz="3600" dirty="0"/>
              <a:t> </a:t>
            </a:r>
            <a:r>
              <a:rPr lang="sv-SE" sz="3600" dirty="0" err="1"/>
              <a:t>it´s</a:t>
            </a:r>
            <a:r>
              <a:rPr lang="sv-SE" sz="3600" dirty="0"/>
              <a:t> </a:t>
            </a:r>
            <a:r>
              <a:rPr lang="sv-SE" sz="3600" dirty="0" err="1"/>
              <a:t>weak</a:t>
            </a:r>
            <a:endParaRPr lang="sv-SE" sz="3600" dirty="0"/>
          </a:p>
          <a:p>
            <a:r>
              <a:rPr lang="sv-SE" sz="3600" dirty="0"/>
              <a:t>1M – 3C/D is </a:t>
            </a:r>
            <a:r>
              <a:rPr lang="sv-SE" sz="3600" dirty="0" err="1"/>
              <a:t>better</a:t>
            </a:r>
            <a:r>
              <a:rPr lang="sv-SE" sz="3600" dirty="0"/>
              <a:t> </a:t>
            </a:r>
            <a:r>
              <a:rPr lang="sv-SE" sz="3600" dirty="0" err="1"/>
              <a:t>used</a:t>
            </a:r>
            <a:r>
              <a:rPr lang="sv-SE" sz="3600" dirty="0"/>
              <a:t> as </a:t>
            </a:r>
            <a:r>
              <a:rPr lang="sv-SE" sz="3600" dirty="0" err="1"/>
              <a:t>supportshowing</a:t>
            </a:r>
            <a:r>
              <a:rPr lang="sv-SE" sz="3600" dirty="0"/>
              <a:t> </a:t>
            </a:r>
            <a:r>
              <a:rPr lang="sv-SE" sz="3600" dirty="0" err="1"/>
              <a:t>bids</a:t>
            </a:r>
            <a:r>
              <a:rPr lang="sv-SE" sz="3600" dirty="0"/>
              <a:t>.</a:t>
            </a:r>
          </a:p>
          <a:p>
            <a:r>
              <a:rPr lang="sv-SE" sz="3600" dirty="0"/>
              <a:t>If </a:t>
            </a:r>
            <a:r>
              <a:rPr lang="sv-SE" sz="3600" dirty="0" err="1"/>
              <a:t>you</a:t>
            </a:r>
            <a:r>
              <a:rPr lang="sv-SE" sz="3600" dirty="0"/>
              <a:t> play 2/1 as GF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to </a:t>
            </a:r>
            <a:r>
              <a:rPr lang="sv-SE" sz="3600" dirty="0" err="1"/>
              <a:t>agree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</a:t>
            </a:r>
            <a:r>
              <a:rPr lang="sv-SE" sz="3600" dirty="0" err="1"/>
              <a:t>your</a:t>
            </a:r>
            <a:r>
              <a:rPr lang="sv-SE" sz="3600" dirty="0"/>
              <a:t> P</a:t>
            </a:r>
          </a:p>
          <a:p>
            <a:r>
              <a:rPr lang="sv-SE" sz="3600" dirty="0"/>
              <a:t>on </a:t>
            </a:r>
            <a:r>
              <a:rPr lang="sv-SE" sz="3600" dirty="0" err="1"/>
              <a:t>this</a:t>
            </a:r>
            <a:r>
              <a:rPr lang="sv-SE" sz="3600" dirty="0"/>
              <a:t> </a:t>
            </a:r>
            <a:r>
              <a:rPr lang="sv-SE" sz="3600" dirty="0" err="1"/>
              <a:t>seq</a:t>
            </a:r>
            <a:r>
              <a:rPr lang="sv-SE" sz="3600" dirty="0"/>
              <a:t>:</a:t>
            </a:r>
          </a:p>
          <a:p>
            <a:r>
              <a:rPr lang="sv-SE" sz="3600" dirty="0"/>
              <a:t>1M-2m</a:t>
            </a:r>
          </a:p>
          <a:p>
            <a:r>
              <a:rPr lang="sv-SE" sz="3600" dirty="0"/>
              <a:t>2X- 3m    is slam </a:t>
            </a:r>
            <a:r>
              <a:rPr lang="sv-SE" sz="3600" dirty="0" err="1"/>
              <a:t>interest</a:t>
            </a:r>
            <a:r>
              <a:rPr lang="sv-SE" sz="3600" dirty="0"/>
              <a:t> or just </a:t>
            </a:r>
            <a:r>
              <a:rPr lang="sv-SE" sz="3600" dirty="0" err="1"/>
              <a:t>confirming</a:t>
            </a:r>
            <a:r>
              <a:rPr lang="sv-SE" sz="3600" dirty="0"/>
              <a:t> 6+ </a:t>
            </a:r>
            <a:r>
              <a:rPr lang="sv-SE" sz="3600" dirty="0" err="1"/>
              <a:t>suit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331581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6691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800" dirty="0" err="1"/>
              <a:t>Some</a:t>
            </a:r>
            <a:r>
              <a:rPr lang="sv-SE" sz="2800" dirty="0"/>
              <a:t> </a:t>
            </a:r>
            <a:r>
              <a:rPr lang="sv-SE" sz="2800" dirty="0" err="1"/>
              <a:t>examples</a:t>
            </a:r>
            <a:r>
              <a:rPr lang="sv-SE" sz="2800" dirty="0"/>
              <a:t> </a:t>
            </a:r>
            <a:r>
              <a:rPr lang="sv-SE" sz="2800" dirty="0" err="1"/>
              <a:t>where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dont</a:t>
            </a:r>
            <a:r>
              <a:rPr lang="sv-SE" sz="2800" dirty="0"/>
              <a:t> </a:t>
            </a:r>
            <a:r>
              <a:rPr lang="sv-SE" sz="2800" dirty="0" err="1"/>
              <a:t>use</a:t>
            </a:r>
            <a:r>
              <a:rPr lang="sv-SE" sz="2800" dirty="0"/>
              <a:t> strong </a:t>
            </a:r>
            <a:r>
              <a:rPr lang="sv-SE" sz="2800" dirty="0" err="1"/>
              <a:t>jumpshifts</a:t>
            </a:r>
            <a:r>
              <a:rPr lang="sv-SE" sz="2800" dirty="0"/>
              <a:t>:</a:t>
            </a:r>
          </a:p>
          <a:p>
            <a:endParaRPr lang="sv-SE" sz="2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FF687A-2810-35F8-38F1-A01429EC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871154"/>
            <a:ext cx="4445889" cy="300552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10964AE-6BC1-DB95-AD2C-FE02D8473A99}"/>
              </a:ext>
            </a:extLst>
          </p:cNvPr>
          <p:cNvSpPr txBox="1"/>
          <p:nvPr/>
        </p:nvSpPr>
        <p:spPr>
          <a:xfrm>
            <a:off x="619125" y="4152900"/>
            <a:ext cx="370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If E-W </a:t>
            </a:r>
            <a:r>
              <a:rPr lang="sv-SE" dirty="0" err="1"/>
              <a:t>used</a:t>
            </a:r>
            <a:r>
              <a:rPr lang="sv-SE" dirty="0"/>
              <a:t> strong </a:t>
            </a:r>
            <a:r>
              <a:rPr lang="sv-SE" dirty="0" err="1"/>
              <a:t>jumpshifts</a:t>
            </a:r>
            <a:r>
              <a:rPr lang="sv-SE" dirty="0"/>
              <a:t> the </a:t>
            </a:r>
            <a:r>
              <a:rPr lang="sv-SE" dirty="0" err="1"/>
              <a:t>bidding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go:</a:t>
            </a:r>
          </a:p>
          <a:p>
            <a:pPr algn="l"/>
            <a:r>
              <a:rPr lang="sv-SE" dirty="0"/>
              <a:t>1C-2D</a:t>
            </a:r>
          </a:p>
          <a:p>
            <a:pPr algn="l"/>
            <a:r>
              <a:rPr lang="sv-SE" dirty="0"/>
              <a:t>3C to </a:t>
            </a:r>
            <a:r>
              <a:rPr lang="sv-SE" dirty="0" err="1"/>
              <a:t>promise</a:t>
            </a:r>
            <a:r>
              <a:rPr lang="sv-SE" dirty="0"/>
              <a:t> a </a:t>
            </a:r>
            <a:r>
              <a:rPr lang="sv-SE" dirty="0" err="1"/>
              <a:t>decent</a:t>
            </a:r>
            <a:r>
              <a:rPr lang="sv-SE" dirty="0"/>
              <a:t> 6-c </a:t>
            </a:r>
            <a:r>
              <a:rPr lang="sv-SE" dirty="0" err="1"/>
              <a:t>suit</a:t>
            </a:r>
            <a:r>
              <a:rPr lang="sv-SE" dirty="0"/>
              <a:t>.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6 or 7 </a:t>
            </a:r>
            <a:r>
              <a:rPr lang="sv-SE" dirty="0" err="1"/>
              <a:t>clubs</a:t>
            </a:r>
            <a:r>
              <a:rPr lang="sv-SE" dirty="0"/>
              <a:t>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46AA3AE-3329-C951-A023-DA51C9F5D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241" y="871155"/>
            <a:ext cx="2791084" cy="175774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EF8970C-6314-C3AE-092B-1A76CB5900EF}"/>
              </a:ext>
            </a:extLst>
          </p:cNvPr>
          <p:cNvSpPr txBox="1"/>
          <p:nvPr/>
        </p:nvSpPr>
        <p:spPr>
          <a:xfrm>
            <a:off x="5143241" y="2794763"/>
            <a:ext cx="2791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P </a:t>
            </a:r>
            <a:r>
              <a:rPr lang="sv-SE" dirty="0" err="1"/>
              <a:t>opens</a:t>
            </a:r>
            <a:r>
              <a:rPr lang="sv-SE" dirty="0"/>
              <a:t> 1H and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1S. P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bids</a:t>
            </a:r>
            <a:r>
              <a:rPr lang="sv-SE" dirty="0"/>
              <a:t> 2H. At </a:t>
            </a:r>
            <a:r>
              <a:rPr lang="sv-SE" dirty="0" err="1"/>
              <a:t>one</a:t>
            </a:r>
            <a:r>
              <a:rPr lang="sv-SE" dirty="0"/>
              <a:t> table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4S, at the </a:t>
            </a:r>
            <a:r>
              <a:rPr lang="sv-SE" dirty="0" err="1"/>
              <a:t>other</a:t>
            </a:r>
            <a:r>
              <a:rPr lang="sv-SE" dirty="0"/>
              <a:t> 4H. A kind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guessing</a:t>
            </a:r>
            <a:r>
              <a:rPr lang="sv-SE" dirty="0"/>
              <a:t> game. P </a:t>
            </a:r>
            <a:r>
              <a:rPr lang="sv-SE" dirty="0" err="1"/>
              <a:t>held</a:t>
            </a:r>
            <a:r>
              <a:rPr lang="sv-SE" dirty="0"/>
              <a:t>: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46FD9FA-A6BA-7473-84A3-BB918D739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241" y="4437953"/>
            <a:ext cx="2791084" cy="175774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B2C5EF1-A3BC-3F87-7647-701F1CC3A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699" y="1571478"/>
            <a:ext cx="1838582" cy="105742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12C44BEB-1748-B9FB-3817-22FE9E868C41}"/>
              </a:ext>
            </a:extLst>
          </p:cNvPr>
          <p:cNvSpPr txBox="1"/>
          <p:nvPr/>
        </p:nvSpPr>
        <p:spPr>
          <a:xfrm>
            <a:off x="8272075" y="1076385"/>
            <a:ext cx="23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OP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: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FDFEB71-30DB-45D2-CECF-BA0E4FE1F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024" y="3338076"/>
            <a:ext cx="1838582" cy="1305107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847BB47C-DF0A-6B54-4F9C-CDB6C885C824}"/>
              </a:ext>
            </a:extLst>
          </p:cNvPr>
          <p:cNvSpPr txBox="1"/>
          <p:nvPr/>
        </p:nvSpPr>
        <p:spPr>
          <a:xfrm>
            <a:off x="8272075" y="2859784"/>
            <a:ext cx="183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Or </a:t>
            </a:r>
            <a:r>
              <a:rPr lang="sv-SE" dirty="0" err="1"/>
              <a:t>this</a:t>
            </a:r>
            <a:r>
              <a:rPr lang="sv-SE" dirty="0"/>
              <a:t> hand:</a:t>
            </a:r>
          </a:p>
        </p:txBody>
      </p:sp>
    </p:spTree>
    <p:extLst>
      <p:ext uri="{BB962C8B-B14F-4D97-AF65-F5344CB8AC3E}">
        <p14:creationId xmlns:p14="http://schemas.microsoft.com/office/powerpoint/2010/main" val="1398549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5192268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Quantitative</a:t>
            </a:r>
            <a:r>
              <a:rPr lang="sv-SE" sz="3600" dirty="0"/>
              <a:t> 4NT .</a:t>
            </a:r>
          </a:p>
          <a:p>
            <a:r>
              <a:rPr lang="sv-SE" sz="2800" dirty="0" err="1"/>
              <a:t>Used</a:t>
            </a:r>
            <a:r>
              <a:rPr lang="sv-SE" sz="2800" dirty="0"/>
              <a:t> </a:t>
            </a:r>
            <a:r>
              <a:rPr lang="sv-SE" sz="2800" dirty="0" err="1"/>
              <a:t>when</a:t>
            </a:r>
            <a:r>
              <a:rPr lang="sv-SE" sz="2800" dirty="0"/>
              <a:t> P has </a:t>
            </a:r>
            <a:r>
              <a:rPr lang="sv-SE" sz="2800" dirty="0" err="1"/>
              <a:t>showed</a:t>
            </a:r>
            <a:r>
              <a:rPr lang="sv-SE" sz="2800" dirty="0"/>
              <a:t> a NT hand and 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haven´t</a:t>
            </a:r>
            <a:r>
              <a:rPr lang="sv-SE" sz="2800" dirty="0"/>
              <a:t> </a:t>
            </a:r>
            <a:r>
              <a:rPr lang="sv-SE" sz="2800" dirty="0" err="1"/>
              <a:t>agreed</a:t>
            </a:r>
            <a:r>
              <a:rPr lang="sv-SE" sz="2800" dirty="0"/>
              <a:t> on a </a:t>
            </a:r>
            <a:r>
              <a:rPr lang="sv-SE" sz="2800" dirty="0" err="1"/>
              <a:t>trump</a:t>
            </a:r>
            <a:r>
              <a:rPr lang="sv-SE" sz="2800" dirty="0"/>
              <a:t>.</a:t>
            </a:r>
          </a:p>
          <a:p>
            <a:r>
              <a:rPr lang="sv-SE" sz="2800" dirty="0" err="1"/>
              <a:t>Typical</a:t>
            </a:r>
            <a:r>
              <a:rPr lang="sv-SE" sz="2800" dirty="0"/>
              <a:t>: 1/2NT-4NT, </a:t>
            </a:r>
            <a:r>
              <a:rPr lang="sv-SE" sz="3600" dirty="0"/>
              <a:t> </a:t>
            </a:r>
            <a:r>
              <a:rPr lang="sv-SE" sz="2800" dirty="0"/>
              <a:t>If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don´t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a 5-c </a:t>
            </a:r>
            <a:r>
              <a:rPr lang="sv-SE" sz="2800" dirty="0" err="1"/>
              <a:t>suit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should</a:t>
            </a:r>
            <a:r>
              <a:rPr lang="sv-SE" sz="2800" dirty="0"/>
              <a:t> </a:t>
            </a:r>
            <a:r>
              <a:rPr lang="sv-SE" sz="2800" dirty="0" err="1"/>
              <a:t>need</a:t>
            </a:r>
            <a:r>
              <a:rPr lang="sv-SE" sz="2800" dirty="0"/>
              <a:t> 33p.</a:t>
            </a:r>
          </a:p>
          <a:p>
            <a:r>
              <a:rPr lang="sv-SE" sz="2800" dirty="0"/>
              <a:t>DO NOT </a:t>
            </a:r>
            <a:r>
              <a:rPr lang="sv-SE" sz="2800" dirty="0" err="1"/>
              <a:t>use</a:t>
            </a:r>
            <a:r>
              <a:rPr lang="sv-SE" sz="2800" dirty="0"/>
              <a:t> 2NT-5NT as a </a:t>
            </a:r>
            <a:r>
              <a:rPr lang="sv-SE" sz="2800" dirty="0" err="1"/>
              <a:t>quant</a:t>
            </a:r>
            <a:r>
              <a:rPr lang="sv-SE" sz="2800" dirty="0"/>
              <a:t> for 7NT, 2 extra Jacks </a:t>
            </a:r>
            <a:r>
              <a:rPr lang="sv-SE" sz="2800" dirty="0" err="1"/>
              <a:t>will</a:t>
            </a:r>
            <a:r>
              <a:rPr lang="sv-SE" sz="2800" dirty="0"/>
              <a:t> not </a:t>
            </a:r>
            <a:r>
              <a:rPr lang="sv-SE" sz="2800" dirty="0" err="1"/>
              <a:t>guarantee</a:t>
            </a:r>
            <a:r>
              <a:rPr lang="sv-SE" sz="2800"/>
              <a:t> 13 tricks.</a:t>
            </a:r>
          </a:p>
          <a:p>
            <a:r>
              <a:rPr lang="sv-SE" sz="2800"/>
              <a:t>I </a:t>
            </a:r>
            <a:r>
              <a:rPr lang="sv-SE" sz="2800" dirty="0" err="1"/>
              <a:t>use</a:t>
            </a:r>
            <a:r>
              <a:rPr lang="sv-SE" sz="2800" dirty="0"/>
              <a:t> 5NT as a </a:t>
            </a:r>
            <a:r>
              <a:rPr lang="sv-SE" sz="2800" dirty="0" err="1"/>
              <a:t>very</a:t>
            </a:r>
            <a:r>
              <a:rPr lang="sv-SE" sz="2800" dirty="0"/>
              <a:t> strong </a:t>
            </a:r>
            <a:r>
              <a:rPr lang="sv-SE" sz="2800" dirty="0" err="1"/>
              <a:t>invite</a:t>
            </a:r>
            <a:r>
              <a:rPr lang="sv-SE" sz="2800" dirty="0"/>
              <a:t> for 6NT, P </a:t>
            </a:r>
            <a:r>
              <a:rPr lang="sv-SE" sz="2800" dirty="0" err="1"/>
              <a:t>can</a:t>
            </a:r>
            <a:r>
              <a:rPr lang="sv-SE" sz="2800" dirty="0"/>
              <a:t> pass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subminimum</a:t>
            </a:r>
            <a:r>
              <a:rPr lang="sv-SE" sz="2800" dirty="0"/>
              <a:t>.        </a:t>
            </a:r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4A8065-EDFB-5E76-28CB-4A512384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245618"/>
            <a:ext cx="5962650" cy="39739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18D3E7D-4471-BFAF-5F2B-75FFCDC04DF0}"/>
              </a:ext>
            </a:extLst>
          </p:cNvPr>
          <p:cNvSpPr txBox="1"/>
          <p:nvPr/>
        </p:nvSpPr>
        <p:spPr>
          <a:xfrm>
            <a:off x="5762625" y="4486275"/>
            <a:ext cx="587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This</a:t>
            </a:r>
            <a:r>
              <a:rPr lang="sv-SE" dirty="0"/>
              <a:t> hand is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example</a:t>
            </a:r>
            <a:r>
              <a:rPr lang="sv-SE" dirty="0"/>
              <a:t>. 5NT </a:t>
            </a:r>
            <a:r>
              <a:rPr lang="sv-SE" dirty="0" err="1"/>
              <a:t>was</a:t>
            </a:r>
            <a:r>
              <a:rPr lang="sv-SE" dirty="0"/>
              <a:t> a </a:t>
            </a:r>
            <a:r>
              <a:rPr lang="sv-SE" dirty="0" err="1"/>
              <a:t>very</a:t>
            </a:r>
            <a:r>
              <a:rPr lang="sv-SE" dirty="0"/>
              <a:t> strong </a:t>
            </a:r>
            <a:r>
              <a:rPr lang="sv-SE" dirty="0" err="1"/>
              <a:t>invite</a:t>
            </a:r>
            <a:r>
              <a:rPr lang="sv-SE" dirty="0"/>
              <a:t> to</a:t>
            </a:r>
            <a:br>
              <a:rPr lang="sv-SE" dirty="0"/>
            </a:br>
            <a:r>
              <a:rPr lang="sv-SE" dirty="0"/>
              <a:t>6NT and W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close</a:t>
            </a:r>
            <a:r>
              <a:rPr lang="sv-SE" dirty="0"/>
              <a:t> to </a:t>
            </a:r>
            <a:r>
              <a:rPr lang="sv-SE" dirty="0" err="1"/>
              <a:t>submin</a:t>
            </a:r>
            <a:r>
              <a:rPr lang="sv-SE" dirty="0"/>
              <a:t> </a:t>
            </a:r>
            <a:r>
              <a:rPr lang="sv-SE" dirty="0" err="1"/>
              <a:t>thought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be a  extra trick in a club </a:t>
            </a:r>
            <a:r>
              <a:rPr lang="sv-SE" dirty="0" err="1"/>
              <a:t>contract</a:t>
            </a:r>
            <a:r>
              <a:rPr lang="sv-SE" dirty="0"/>
              <a:t>. Spot on!</a:t>
            </a:r>
            <a:br>
              <a:rPr lang="sv-SE" dirty="0"/>
            </a:br>
            <a:r>
              <a:rPr lang="sv-SE" dirty="0"/>
              <a:t>At the </a:t>
            </a:r>
            <a:r>
              <a:rPr lang="sv-SE" dirty="0" err="1"/>
              <a:t>other</a:t>
            </a:r>
            <a:r>
              <a:rPr lang="sv-SE" dirty="0"/>
              <a:t> table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6NT – 1.</a:t>
            </a:r>
          </a:p>
        </p:txBody>
      </p:sp>
    </p:spTree>
    <p:extLst>
      <p:ext uri="{BB962C8B-B14F-4D97-AF65-F5344CB8AC3E}">
        <p14:creationId xmlns:p14="http://schemas.microsoft.com/office/powerpoint/2010/main" val="87819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  <a:p>
            <a:r>
              <a:rPr lang="sv-SE" sz="3600" dirty="0"/>
              <a:t>2.</a:t>
            </a:r>
          </a:p>
          <a:p>
            <a:r>
              <a:rPr lang="sv-SE" sz="3600" dirty="0"/>
              <a:t>ACOL</a:t>
            </a:r>
            <a:br>
              <a:rPr lang="sv-SE" sz="3600" dirty="0"/>
            </a:br>
            <a:r>
              <a:rPr lang="sv-SE" sz="3600" dirty="0"/>
              <a:t>All 1-level </a:t>
            </a:r>
            <a:r>
              <a:rPr lang="sv-SE" sz="3600" dirty="0" err="1"/>
              <a:t>openings</a:t>
            </a:r>
            <a:r>
              <a:rPr lang="sv-SE" sz="3600" dirty="0"/>
              <a:t> show 4+ </a:t>
            </a:r>
            <a:r>
              <a:rPr lang="sv-SE" sz="3600" dirty="0" err="1"/>
              <a:t>suit</a:t>
            </a:r>
            <a:r>
              <a:rPr lang="sv-SE" sz="3600" dirty="0"/>
              <a:t>, 11-21 </a:t>
            </a:r>
            <a:r>
              <a:rPr lang="sv-SE" sz="3600" dirty="0" err="1"/>
              <a:t>hcp</a:t>
            </a:r>
            <a:br>
              <a:rPr lang="sv-SE" sz="3600" dirty="0"/>
            </a:br>
            <a:r>
              <a:rPr lang="sv-SE" sz="3600" dirty="0" err="1"/>
              <a:t>Pros</a:t>
            </a:r>
            <a:r>
              <a:rPr lang="sv-SE" sz="3600" dirty="0"/>
              <a:t>: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know</a:t>
            </a:r>
            <a:r>
              <a:rPr lang="sv-SE" sz="3600" dirty="0"/>
              <a:t> </a:t>
            </a:r>
            <a:r>
              <a:rPr lang="sv-SE" sz="3600" dirty="0" err="1"/>
              <a:t>about</a:t>
            </a:r>
            <a:r>
              <a:rPr lang="sv-SE" sz="3600" dirty="0"/>
              <a:t> the </a:t>
            </a:r>
            <a:r>
              <a:rPr lang="sv-SE" sz="3600" dirty="0" err="1"/>
              <a:t>opening</a:t>
            </a:r>
            <a:r>
              <a:rPr lang="sv-SE" sz="3600" dirty="0"/>
              <a:t> </a:t>
            </a:r>
            <a:r>
              <a:rPr lang="sv-SE" sz="3600" dirty="0" err="1"/>
              <a:t>suits</a:t>
            </a:r>
            <a:r>
              <a:rPr lang="sv-SE" sz="3600" dirty="0"/>
              <a:t> </a:t>
            </a:r>
            <a:r>
              <a:rPr lang="sv-SE" sz="3600" dirty="0" err="1"/>
              <a:t>length</a:t>
            </a:r>
            <a:br>
              <a:rPr lang="sv-SE" sz="3600" dirty="0"/>
            </a:br>
            <a:r>
              <a:rPr lang="sv-SE" sz="3600" dirty="0" err="1"/>
              <a:t>Cons</a:t>
            </a:r>
            <a:r>
              <a:rPr lang="sv-SE" sz="3600" dirty="0"/>
              <a:t>: 1M </a:t>
            </a:r>
            <a:r>
              <a:rPr lang="sv-SE" sz="3600" dirty="0" err="1"/>
              <a:t>can</a:t>
            </a:r>
            <a:r>
              <a:rPr lang="sv-SE" sz="3600" dirty="0"/>
              <a:t> be </a:t>
            </a:r>
            <a:r>
              <a:rPr lang="sv-SE" sz="3600" dirty="0" err="1"/>
              <a:t>only</a:t>
            </a:r>
            <a:r>
              <a:rPr lang="sv-SE" sz="3600" dirty="0"/>
              <a:t> 4-c, and the same 11-21 </a:t>
            </a:r>
            <a:r>
              <a:rPr lang="sv-SE" sz="3600" dirty="0" err="1"/>
              <a:t>range</a:t>
            </a:r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725298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800" dirty="0" err="1"/>
              <a:t>There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many</a:t>
            </a:r>
            <a:r>
              <a:rPr lang="sv-SE" sz="2800" dirty="0"/>
              <a:t> situations </a:t>
            </a:r>
            <a:r>
              <a:rPr lang="sv-SE" sz="2800" dirty="0" err="1"/>
              <a:t>where</a:t>
            </a:r>
            <a:r>
              <a:rPr lang="sv-SE" sz="2800" dirty="0"/>
              <a:t> a </a:t>
            </a:r>
            <a:r>
              <a:rPr lang="sv-SE" sz="2800" dirty="0" err="1"/>
              <a:t>jump</a:t>
            </a:r>
            <a:r>
              <a:rPr lang="sv-SE" sz="2800" dirty="0"/>
              <a:t> to 4NT is </a:t>
            </a:r>
            <a:r>
              <a:rPr lang="sv-SE" sz="2800" dirty="0" err="1"/>
              <a:t>quant</a:t>
            </a:r>
            <a:r>
              <a:rPr lang="sv-SE" sz="2800" dirty="0"/>
              <a:t>.</a:t>
            </a:r>
            <a:br>
              <a:rPr lang="sv-SE" sz="2800" dirty="0"/>
            </a:br>
            <a:r>
              <a:rPr lang="sv-SE" sz="2800" dirty="0" err="1"/>
              <a:t>But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need</a:t>
            </a:r>
            <a:r>
              <a:rPr lang="sv-SE" sz="2800" dirty="0"/>
              <a:t> to </a:t>
            </a:r>
            <a:r>
              <a:rPr lang="sv-SE" sz="2800" dirty="0" err="1"/>
              <a:t>have</a:t>
            </a:r>
            <a:r>
              <a:rPr lang="sv-SE" sz="2800" dirty="0"/>
              <a:t> an </a:t>
            </a:r>
            <a:r>
              <a:rPr lang="sv-SE" sz="2800" dirty="0" err="1"/>
              <a:t>agreement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your</a:t>
            </a:r>
            <a:r>
              <a:rPr lang="sv-SE" sz="2800" dirty="0"/>
              <a:t> partner. I </a:t>
            </a:r>
            <a:r>
              <a:rPr lang="sv-SE" sz="2800" dirty="0" err="1"/>
              <a:t>use</a:t>
            </a:r>
            <a:r>
              <a:rPr lang="sv-SE" sz="2800" dirty="0"/>
              <a:t> </a:t>
            </a:r>
            <a:r>
              <a:rPr lang="sv-SE" sz="2800" dirty="0" err="1"/>
              <a:t>these</a:t>
            </a:r>
            <a:r>
              <a:rPr lang="sv-SE" sz="2800" dirty="0"/>
              <a:t>:</a:t>
            </a:r>
          </a:p>
          <a:p>
            <a:r>
              <a:rPr lang="sv-SE" sz="2800" dirty="0"/>
              <a:t>1/2 NT           -2/3C</a:t>
            </a:r>
          </a:p>
          <a:p>
            <a:r>
              <a:rPr lang="sv-SE" sz="2800" dirty="0"/>
              <a:t>2/3 D/H/S      4NT = </a:t>
            </a:r>
            <a:r>
              <a:rPr lang="sv-SE" sz="2800" dirty="0" err="1"/>
              <a:t>quant</a:t>
            </a:r>
            <a:r>
              <a:rPr lang="sv-SE" sz="2800" dirty="0"/>
              <a:t>. </a:t>
            </a:r>
            <a:r>
              <a:rPr lang="sv-SE" sz="2800" dirty="0" err="1"/>
              <a:t>With</a:t>
            </a:r>
            <a:r>
              <a:rPr lang="sv-SE" sz="2800" dirty="0"/>
              <a:t> support i </a:t>
            </a:r>
            <a:r>
              <a:rPr lang="sv-SE" sz="2800" dirty="0" err="1"/>
              <a:t>use</a:t>
            </a:r>
            <a:r>
              <a:rPr lang="sv-SE" sz="2800" dirty="0"/>
              <a:t> </a:t>
            </a:r>
            <a:r>
              <a:rPr lang="sv-SE" sz="2800" dirty="0" err="1"/>
              <a:t>tools</a:t>
            </a:r>
            <a:r>
              <a:rPr lang="sv-SE" sz="2800" dirty="0"/>
              <a:t> to show </a:t>
            </a:r>
            <a:r>
              <a:rPr lang="sv-SE" sz="2800" dirty="0" err="1"/>
              <a:t>that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1S		-2D</a:t>
            </a:r>
          </a:p>
          <a:p>
            <a:r>
              <a:rPr lang="sv-SE" sz="2800" dirty="0"/>
              <a:t>2H		-3C</a:t>
            </a:r>
          </a:p>
          <a:p>
            <a:r>
              <a:rPr lang="sv-SE" sz="2800" dirty="0"/>
              <a:t>3NT		-4NT = </a:t>
            </a:r>
            <a:r>
              <a:rPr lang="sv-SE" sz="2800" dirty="0" err="1"/>
              <a:t>quant</a:t>
            </a:r>
            <a:r>
              <a:rPr lang="sv-SE" sz="2800" dirty="0"/>
              <a:t>. No </a:t>
            </a:r>
            <a:r>
              <a:rPr lang="sv-SE" sz="2800" dirty="0" err="1"/>
              <a:t>trump</a:t>
            </a:r>
            <a:r>
              <a:rPr lang="sv-SE" sz="2800" dirty="0"/>
              <a:t> </a:t>
            </a:r>
            <a:r>
              <a:rPr lang="sv-SE" sz="2800" dirty="0" err="1"/>
              <a:t>agreed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         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90750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800" dirty="0"/>
              <a:t>		The 5NT </a:t>
            </a:r>
            <a:r>
              <a:rPr lang="sv-SE" sz="2800" dirty="0" err="1"/>
              <a:t>trump</a:t>
            </a:r>
            <a:r>
              <a:rPr lang="sv-SE" sz="2800" dirty="0"/>
              <a:t> </a:t>
            </a:r>
            <a:r>
              <a:rPr lang="sv-SE" sz="2800" dirty="0" err="1"/>
              <a:t>quality</a:t>
            </a:r>
            <a:r>
              <a:rPr lang="sv-SE" sz="2800" dirty="0"/>
              <a:t> ask.</a:t>
            </a:r>
          </a:p>
          <a:p>
            <a:r>
              <a:rPr lang="sv-SE" sz="2800" dirty="0"/>
              <a:t>		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hold</a:t>
            </a:r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          </a:t>
            </a:r>
          </a:p>
          <a:p>
            <a:endParaRPr lang="sv-SE" sz="2800" dirty="0"/>
          </a:p>
          <a:p>
            <a:endParaRPr lang="sv-SE" sz="2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EBBA6F1-2BA0-B74D-076F-4E39BD4AB1A5}"/>
              </a:ext>
            </a:extLst>
          </p:cNvPr>
          <p:cNvSpPr txBox="1"/>
          <p:nvPr/>
        </p:nvSpPr>
        <p:spPr>
          <a:xfrm>
            <a:off x="2209799" y="2729005"/>
            <a:ext cx="5476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Your</a:t>
            </a:r>
            <a:r>
              <a:rPr lang="sv-SE" dirty="0"/>
              <a:t> P </a:t>
            </a:r>
            <a:r>
              <a:rPr lang="sv-SE" dirty="0" err="1"/>
              <a:t>opens</a:t>
            </a:r>
            <a:r>
              <a:rPr lang="sv-SE" dirty="0"/>
              <a:t> 4H. If </a:t>
            </a:r>
            <a:r>
              <a:rPr lang="sv-SE" dirty="0" err="1"/>
              <a:t>he</a:t>
            </a:r>
            <a:r>
              <a:rPr lang="sv-SE" dirty="0"/>
              <a:t> has the Ace </a:t>
            </a:r>
            <a:r>
              <a:rPr lang="sv-SE" dirty="0" err="1"/>
              <a:t>of</a:t>
            </a:r>
            <a:r>
              <a:rPr lang="sv-SE" dirty="0"/>
              <a:t> H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7.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can´t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4NT </a:t>
            </a:r>
            <a:r>
              <a:rPr lang="sv-SE" dirty="0" err="1"/>
              <a:t>because</a:t>
            </a:r>
            <a:r>
              <a:rPr lang="sv-SE" dirty="0"/>
              <a:t> </a:t>
            </a:r>
            <a:r>
              <a:rPr lang="sv-SE" dirty="0" err="1"/>
              <a:t>he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Ace </a:t>
            </a:r>
            <a:r>
              <a:rPr lang="sv-SE" dirty="0" err="1"/>
              <a:t>of</a:t>
            </a:r>
            <a:r>
              <a:rPr lang="sv-SE" dirty="0"/>
              <a:t> S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H.</a:t>
            </a:r>
          </a:p>
          <a:p>
            <a:pPr algn="l"/>
            <a:r>
              <a:rPr lang="sv-SE" dirty="0" err="1"/>
              <a:t>Use</a:t>
            </a:r>
            <a:r>
              <a:rPr lang="sv-SE" dirty="0"/>
              <a:t> a </a:t>
            </a:r>
            <a:r>
              <a:rPr lang="sv-SE" dirty="0" err="1"/>
              <a:t>jump</a:t>
            </a:r>
            <a:r>
              <a:rPr lang="sv-SE" dirty="0"/>
              <a:t> to 5NT. </a:t>
            </a:r>
            <a:r>
              <a:rPr lang="sv-SE" dirty="0" err="1"/>
              <a:t>Now</a:t>
            </a:r>
            <a:endParaRPr lang="sv-SE" dirty="0"/>
          </a:p>
          <a:p>
            <a:pPr algn="l"/>
            <a:r>
              <a:rPr lang="sv-SE" dirty="0"/>
              <a:t>6C = Ace or King</a:t>
            </a:r>
            <a:br>
              <a:rPr lang="sv-SE" dirty="0"/>
            </a:br>
            <a:r>
              <a:rPr lang="sv-SE" dirty="0"/>
              <a:t>6D = Queen</a:t>
            </a:r>
          </a:p>
          <a:p>
            <a:pPr algn="l"/>
            <a:endParaRPr lang="sv-SE" dirty="0"/>
          </a:p>
          <a:p>
            <a:pPr algn="l"/>
            <a:r>
              <a:rPr lang="sv-SE" dirty="0" err="1"/>
              <a:t>Sometimes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exclusion</a:t>
            </a:r>
            <a:r>
              <a:rPr lang="sv-SE" dirty="0"/>
              <a:t> </a:t>
            </a:r>
            <a:r>
              <a:rPr lang="sv-SE" dirty="0" err="1"/>
              <a:t>blackwood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takes</a:t>
            </a:r>
            <a:r>
              <a:rPr lang="sv-SE" dirty="0"/>
              <a:t> an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P and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well</a:t>
            </a:r>
            <a:endParaRPr lang="sv-SE" dirty="0"/>
          </a:p>
          <a:p>
            <a:pPr algn="l"/>
            <a:r>
              <a:rPr lang="sv-SE" dirty="0"/>
              <a:t>be </a:t>
            </a:r>
            <a:r>
              <a:rPr lang="sv-SE" dirty="0" err="1"/>
              <a:t>misunderstood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49A58E-D1D7-7CE6-9267-F53AA051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94" y="1312388"/>
            <a:ext cx="1867161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17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2800" dirty="0"/>
          </a:p>
          <a:p>
            <a:r>
              <a:rPr lang="sv-SE" sz="2800" dirty="0"/>
              <a:t>         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561674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2800" dirty="0"/>
          </a:p>
          <a:p>
            <a:r>
              <a:rPr lang="sv-SE" sz="2800" dirty="0"/>
              <a:t>         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01184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2800" dirty="0"/>
          </a:p>
          <a:p>
            <a:r>
              <a:rPr lang="sv-SE" sz="2800" dirty="0"/>
              <a:t>         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0400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r>
              <a:rPr lang="sv-SE" sz="3600" dirty="0"/>
              <a:t>3.</a:t>
            </a:r>
          </a:p>
          <a:p>
            <a:r>
              <a:rPr lang="sv-SE" sz="3600" dirty="0"/>
              <a:t>Strong club</a:t>
            </a:r>
            <a:br>
              <a:rPr lang="sv-SE" sz="3600" dirty="0"/>
            </a:br>
            <a:r>
              <a:rPr lang="sv-SE" sz="3600" dirty="0" err="1"/>
              <a:t>Pros</a:t>
            </a:r>
            <a:r>
              <a:rPr lang="sv-SE" sz="3600" dirty="0"/>
              <a:t>: </a:t>
            </a:r>
            <a:r>
              <a:rPr lang="sv-SE" sz="3600" dirty="0" err="1"/>
              <a:t>You</a:t>
            </a:r>
            <a:r>
              <a:rPr lang="sv-SE" sz="3600" dirty="0"/>
              <a:t> start by </a:t>
            </a:r>
            <a:r>
              <a:rPr lang="sv-SE" sz="3600" dirty="0" err="1"/>
              <a:t>showing</a:t>
            </a:r>
            <a:r>
              <a:rPr lang="sv-SE" sz="3600" dirty="0"/>
              <a:t> </a:t>
            </a:r>
            <a:r>
              <a:rPr lang="sv-SE" sz="3600" dirty="0" err="1"/>
              <a:t>hcp</a:t>
            </a:r>
            <a:r>
              <a:rPr lang="sv-SE" sz="3600" dirty="0"/>
              <a:t>, 1C=17+,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establish</a:t>
            </a:r>
            <a:br>
              <a:rPr lang="sv-SE" sz="3600" dirty="0"/>
            </a:br>
            <a:r>
              <a:rPr lang="sv-SE" sz="3600" dirty="0"/>
              <a:t>          GF at a </a:t>
            </a:r>
            <a:r>
              <a:rPr lang="sv-SE" sz="3600" dirty="0" err="1"/>
              <a:t>low</a:t>
            </a:r>
            <a:r>
              <a:rPr lang="sv-SE" sz="3600" dirty="0"/>
              <a:t> </a:t>
            </a:r>
            <a:r>
              <a:rPr lang="sv-SE" sz="3600" dirty="0" err="1"/>
              <a:t>level</a:t>
            </a:r>
            <a:r>
              <a:rPr lang="sv-SE" sz="3600" dirty="0"/>
              <a:t>. The gaps </a:t>
            </a:r>
            <a:r>
              <a:rPr lang="sv-SE" sz="3600" dirty="0" err="1"/>
              <a:t>are</a:t>
            </a:r>
            <a:r>
              <a:rPr lang="sv-SE" sz="3600" dirty="0"/>
              <a:t> 11-16 and 17+.</a:t>
            </a:r>
            <a:br>
              <a:rPr lang="sv-SE" sz="3600" dirty="0"/>
            </a:br>
            <a:r>
              <a:rPr lang="sv-SE" sz="3600" dirty="0"/>
              <a:t>	  A </a:t>
            </a:r>
            <a:r>
              <a:rPr lang="sv-SE" sz="3600" dirty="0" err="1"/>
              <a:t>jump</a:t>
            </a:r>
            <a:r>
              <a:rPr lang="sv-SE" sz="3600" dirty="0"/>
              <a:t> in the second round is 14-16 p</a:t>
            </a:r>
            <a:br>
              <a:rPr lang="sv-SE" sz="3600" dirty="0"/>
            </a:br>
            <a:r>
              <a:rPr lang="sv-SE" sz="3600" dirty="0" err="1"/>
              <a:t>Cons</a:t>
            </a:r>
            <a:r>
              <a:rPr lang="sv-SE" sz="3600" dirty="0"/>
              <a:t>: The 1C </a:t>
            </a:r>
            <a:r>
              <a:rPr lang="sv-SE" sz="3600" dirty="0" err="1"/>
              <a:t>opening</a:t>
            </a:r>
            <a:r>
              <a:rPr lang="sv-SE" sz="3600" dirty="0"/>
              <a:t> is </a:t>
            </a:r>
            <a:r>
              <a:rPr lang="sv-SE" sz="3600" dirty="0" err="1"/>
              <a:t>exposed</a:t>
            </a:r>
            <a:r>
              <a:rPr lang="sv-SE" sz="3600" dirty="0"/>
              <a:t> to </a:t>
            </a:r>
            <a:r>
              <a:rPr lang="sv-SE" sz="3600" dirty="0" err="1"/>
              <a:t>interference</a:t>
            </a:r>
            <a:endParaRPr lang="sv-SE" sz="3600" dirty="0"/>
          </a:p>
          <a:p>
            <a:r>
              <a:rPr lang="sv-SE" sz="3600" dirty="0"/>
              <a:t>          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331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r>
              <a:rPr lang="sv-SE" sz="3600" dirty="0"/>
              <a:t>4.</a:t>
            </a:r>
          </a:p>
          <a:p>
            <a:r>
              <a:rPr lang="sv-SE" sz="3600" dirty="0"/>
              <a:t>2-way club and Polish club</a:t>
            </a:r>
          </a:p>
          <a:p>
            <a:r>
              <a:rPr lang="sv-SE" sz="3600" dirty="0" err="1"/>
              <a:t>Pros</a:t>
            </a:r>
            <a:r>
              <a:rPr lang="sv-SE" sz="3600" dirty="0"/>
              <a:t>: All strong hand goes </a:t>
            </a:r>
            <a:r>
              <a:rPr lang="sv-SE" sz="3600" dirty="0" err="1"/>
              <a:t>thru</a:t>
            </a:r>
            <a:r>
              <a:rPr lang="sv-SE" sz="3600" dirty="0"/>
              <a:t> 1C=17+ or 11-13 bal.</a:t>
            </a:r>
            <a:br>
              <a:rPr lang="sv-SE" sz="3600" dirty="0"/>
            </a:br>
            <a:r>
              <a:rPr lang="sv-SE" sz="3600" dirty="0"/>
              <a:t>          Not as </a:t>
            </a:r>
            <a:r>
              <a:rPr lang="sv-SE" sz="3600" dirty="0" err="1"/>
              <a:t>exposed</a:t>
            </a:r>
            <a:r>
              <a:rPr lang="sv-SE" sz="3600" dirty="0"/>
              <a:t> to </a:t>
            </a:r>
            <a:r>
              <a:rPr lang="sv-SE" sz="3600" dirty="0" err="1"/>
              <a:t>interference</a:t>
            </a:r>
            <a:r>
              <a:rPr lang="sv-SE" sz="3600" dirty="0"/>
              <a:t>, </a:t>
            </a:r>
            <a:r>
              <a:rPr lang="sv-SE" sz="3600" dirty="0" err="1"/>
              <a:t>opps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to</a:t>
            </a:r>
            <a:br>
              <a:rPr lang="sv-SE" sz="3600" dirty="0"/>
            </a:br>
            <a:r>
              <a:rPr lang="sv-SE" sz="3600" dirty="0"/>
              <a:t>          </a:t>
            </a:r>
            <a:r>
              <a:rPr lang="sv-SE" sz="3600" dirty="0" err="1"/>
              <a:t>have</a:t>
            </a:r>
            <a:r>
              <a:rPr lang="sv-SE" sz="3600" dirty="0"/>
              <a:t> </a:t>
            </a:r>
            <a:r>
              <a:rPr lang="sv-SE" sz="3600" dirty="0" err="1"/>
              <a:t>constructive</a:t>
            </a:r>
            <a:r>
              <a:rPr lang="sv-SE" sz="3600" dirty="0"/>
              <a:t> </a:t>
            </a:r>
            <a:r>
              <a:rPr lang="sv-SE" sz="3600" dirty="0" err="1"/>
              <a:t>overcalls</a:t>
            </a:r>
            <a:r>
              <a:rPr lang="sv-SE" sz="3600" dirty="0"/>
              <a:t>,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also</a:t>
            </a:r>
            <a:r>
              <a:rPr lang="sv-SE" sz="3600" dirty="0"/>
              <a:t> </a:t>
            </a:r>
            <a:r>
              <a:rPr lang="sv-SE" sz="3600" dirty="0" err="1"/>
              <a:t>separate</a:t>
            </a:r>
            <a:br>
              <a:rPr lang="sv-SE" sz="3600" dirty="0"/>
            </a:br>
            <a:r>
              <a:rPr lang="sv-SE" sz="3600" dirty="0"/>
              <a:t>          the 11-13 bal hands </a:t>
            </a:r>
            <a:r>
              <a:rPr lang="sv-SE" sz="3600" dirty="0" err="1"/>
              <a:t>which</a:t>
            </a:r>
            <a:r>
              <a:rPr lang="sv-SE" sz="3600" dirty="0"/>
              <a:t> </a:t>
            </a:r>
            <a:r>
              <a:rPr lang="sv-SE" sz="3600" dirty="0" err="1"/>
              <a:t>means</a:t>
            </a:r>
            <a:r>
              <a:rPr lang="sv-SE" sz="3600" dirty="0"/>
              <a:t> 1D is 4+ </a:t>
            </a:r>
            <a:r>
              <a:rPr lang="sv-SE" sz="3600" dirty="0" err="1"/>
              <a:t>unbal</a:t>
            </a:r>
            <a:r>
              <a:rPr lang="sv-SE" sz="3600" dirty="0"/>
              <a:t>.</a:t>
            </a:r>
            <a:br>
              <a:rPr lang="sv-SE" sz="3600" dirty="0"/>
            </a:br>
            <a:r>
              <a:rPr lang="sv-SE" sz="3600" dirty="0"/>
              <a:t>	 2C shows 5+ </a:t>
            </a:r>
            <a:r>
              <a:rPr lang="sv-SE" sz="3600" dirty="0" err="1"/>
              <a:t>suit</a:t>
            </a:r>
            <a:br>
              <a:rPr lang="sv-SE" sz="3600" dirty="0"/>
            </a:br>
            <a:r>
              <a:rPr lang="sv-SE" sz="3600" dirty="0" err="1"/>
              <a:t>Cons</a:t>
            </a:r>
            <a:r>
              <a:rPr lang="sv-SE" sz="3600" dirty="0"/>
              <a:t>: </a:t>
            </a:r>
            <a:r>
              <a:rPr lang="sv-SE" sz="3600" dirty="0" err="1"/>
              <a:t>Could</a:t>
            </a:r>
            <a:r>
              <a:rPr lang="sv-SE" sz="3600" dirty="0"/>
              <a:t> be a problem </a:t>
            </a:r>
            <a:r>
              <a:rPr lang="sv-SE" sz="3600" dirty="0" err="1"/>
              <a:t>with</a:t>
            </a:r>
            <a:r>
              <a:rPr lang="sv-SE" sz="3600" dirty="0"/>
              <a:t> </a:t>
            </a:r>
            <a:r>
              <a:rPr lang="sv-SE" sz="3600" dirty="0" err="1"/>
              <a:t>high</a:t>
            </a:r>
            <a:r>
              <a:rPr lang="sv-SE" sz="3600" dirty="0"/>
              <a:t> </a:t>
            </a:r>
            <a:r>
              <a:rPr lang="sv-SE" sz="3600" dirty="0" err="1"/>
              <a:t>level</a:t>
            </a:r>
            <a:r>
              <a:rPr lang="sv-SE" sz="3600" dirty="0"/>
              <a:t> </a:t>
            </a:r>
            <a:r>
              <a:rPr lang="sv-SE" sz="3600" dirty="0" err="1"/>
              <a:t>interference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52449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How</a:t>
            </a:r>
            <a:r>
              <a:rPr lang="sv-SE" sz="3600" dirty="0"/>
              <a:t> </a:t>
            </a:r>
            <a:r>
              <a:rPr lang="sv-SE" sz="3600" dirty="0" err="1"/>
              <a:t>many</a:t>
            </a:r>
            <a:r>
              <a:rPr lang="sv-SE" sz="3600" dirty="0"/>
              <a:t> </a:t>
            </a:r>
            <a:r>
              <a:rPr lang="sv-SE" sz="3600" dirty="0" err="1"/>
              <a:t>points</a:t>
            </a:r>
            <a:r>
              <a:rPr lang="sv-SE" sz="3600" dirty="0"/>
              <a:t> do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to </a:t>
            </a:r>
            <a:r>
              <a:rPr lang="sv-SE" sz="3600" dirty="0" err="1"/>
              <a:t>bid</a:t>
            </a:r>
            <a:r>
              <a:rPr lang="sv-SE" sz="3600" dirty="0"/>
              <a:t> a slam?</a:t>
            </a:r>
            <a:br>
              <a:rPr lang="sv-SE" sz="3600" dirty="0"/>
            </a:br>
            <a:r>
              <a:rPr lang="sv-SE" sz="3600" dirty="0" err="1"/>
              <a:t>That</a:t>
            </a:r>
            <a:r>
              <a:rPr lang="sv-SE" sz="3600" dirty="0"/>
              <a:t> </a:t>
            </a:r>
            <a:r>
              <a:rPr lang="sv-SE" sz="3600" dirty="0" err="1"/>
              <a:t>varies</a:t>
            </a:r>
            <a:r>
              <a:rPr lang="sv-SE" sz="3600" dirty="0"/>
              <a:t> a </a:t>
            </a:r>
            <a:r>
              <a:rPr lang="sv-SE" sz="3600" dirty="0" err="1"/>
              <a:t>lot</a:t>
            </a:r>
            <a:r>
              <a:rPr lang="sv-SE" sz="3600" dirty="0"/>
              <a:t>,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2 </a:t>
            </a:r>
            <a:r>
              <a:rPr lang="sv-SE" sz="3600" dirty="0" err="1"/>
              <a:t>balanced</a:t>
            </a:r>
            <a:r>
              <a:rPr lang="sv-SE" sz="3600" dirty="0"/>
              <a:t> hand </a:t>
            </a:r>
            <a:r>
              <a:rPr lang="sv-SE" sz="3600" dirty="0" err="1"/>
              <a:t>with</a:t>
            </a:r>
            <a:br>
              <a:rPr lang="sv-SE" sz="3600" dirty="0"/>
            </a:br>
            <a:r>
              <a:rPr lang="sv-SE" sz="3600" dirty="0"/>
              <a:t>no 5-c </a:t>
            </a:r>
            <a:r>
              <a:rPr lang="sv-SE" sz="3600" dirty="0" err="1"/>
              <a:t>suit</a:t>
            </a:r>
            <a:r>
              <a:rPr lang="sv-SE" sz="3600" dirty="0"/>
              <a:t>,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prob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33p to make 6NT.</a:t>
            </a:r>
          </a:p>
          <a:p>
            <a:r>
              <a:rPr lang="sv-SE" sz="3600" dirty="0" err="1"/>
              <a:t>But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</a:t>
            </a:r>
            <a:r>
              <a:rPr lang="sv-SE" sz="3600" dirty="0" err="1"/>
              <a:t>these</a:t>
            </a:r>
            <a:r>
              <a:rPr lang="sv-SE" sz="3600" dirty="0"/>
              <a:t> hands,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easily</a:t>
            </a:r>
            <a:r>
              <a:rPr lang="sv-SE" sz="3600" dirty="0"/>
              <a:t> make 7S</a:t>
            </a:r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61FB73-4992-718D-62DD-19B907879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2662720"/>
            <a:ext cx="1895740" cy="127652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AEABFB4-B11C-F4D3-677F-3D7C6C0B1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419" y="2625153"/>
            <a:ext cx="1867161" cy="3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r>
              <a:rPr lang="sv-SE" sz="3600" dirty="0"/>
              <a:t>          </a:t>
            </a:r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219337-F238-06BF-04E8-5D8140EB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2203819"/>
            <a:ext cx="6834845" cy="398666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CFACA12-C615-15D9-2458-4B991C47C7D6}"/>
              </a:ext>
            </a:extLst>
          </p:cNvPr>
          <p:cNvSpPr txBox="1"/>
          <p:nvPr/>
        </p:nvSpPr>
        <p:spPr>
          <a:xfrm>
            <a:off x="1617196" y="411480"/>
            <a:ext cx="7467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To show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dont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a </a:t>
            </a:r>
            <a:r>
              <a:rPr lang="sv-SE" dirty="0" err="1"/>
              <a:t>lot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hcp</a:t>
            </a:r>
            <a:r>
              <a:rPr lang="sv-SE" dirty="0"/>
              <a:t> to </a:t>
            </a:r>
            <a:r>
              <a:rPr lang="sv-SE" dirty="0" err="1"/>
              <a:t>bid</a:t>
            </a:r>
            <a:r>
              <a:rPr lang="sv-SE" dirty="0"/>
              <a:t> a slam is </a:t>
            </a:r>
            <a:r>
              <a:rPr lang="sv-SE" dirty="0" err="1"/>
              <a:t>illustrated</a:t>
            </a:r>
            <a:r>
              <a:rPr lang="sv-SE" dirty="0"/>
              <a:t> by </a:t>
            </a:r>
            <a:r>
              <a:rPr lang="sv-SE" dirty="0" err="1"/>
              <a:t>this</a:t>
            </a:r>
            <a:r>
              <a:rPr lang="sv-SE" dirty="0"/>
              <a:t> hand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recently</a:t>
            </a:r>
            <a:r>
              <a:rPr lang="sv-SE" dirty="0"/>
              <a:t>. E </a:t>
            </a:r>
            <a:r>
              <a:rPr lang="sv-SE" dirty="0" err="1"/>
              <a:t>opend</a:t>
            </a:r>
            <a:r>
              <a:rPr lang="sv-SE" dirty="0"/>
              <a:t> 1C and 2C </a:t>
            </a:r>
            <a:r>
              <a:rPr lang="sv-SE" dirty="0" err="1"/>
              <a:t>showed</a:t>
            </a:r>
            <a:r>
              <a:rPr lang="sv-SE" dirty="0"/>
              <a:t> a </a:t>
            </a:r>
            <a:r>
              <a:rPr lang="sv-SE" dirty="0" err="1"/>
              <a:t>decent</a:t>
            </a:r>
            <a:r>
              <a:rPr lang="sv-SE" dirty="0"/>
              <a:t> hand </a:t>
            </a:r>
            <a:r>
              <a:rPr lang="sv-SE" dirty="0" err="1"/>
              <a:t>with</a:t>
            </a:r>
            <a:r>
              <a:rPr lang="sv-SE" dirty="0"/>
              <a:t> 5-5 in M. I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a potential crossruff, so I </a:t>
            </a:r>
            <a:r>
              <a:rPr lang="sv-SE" dirty="0" err="1"/>
              <a:t>made</a:t>
            </a:r>
            <a:r>
              <a:rPr lang="sv-SE" dirty="0"/>
              <a:t> a 4C </a:t>
            </a:r>
            <a:r>
              <a:rPr lang="sv-SE" dirty="0" err="1"/>
              <a:t>cuebid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 err="1"/>
              <a:t>East</a:t>
            </a:r>
            <a:r>
              <a:rPr lang="sv-SE" dirty="0"/>
              <a:t> </a:t>
            </a:r>
            <a:r>
              <a:rPr lang="sv-SE" dirty="0" err="1"/>
              <a:t>doubled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helped</a:t>
            </a:r>
            <a:r>
              <a:rPr lang="sv-SE" dirty="0"/>
              <a:t> </a:t>
            </a:r>
            <a:r>
              <a:rPr lang="sv-SE" dirty="0" err="1"/>
              <a:t>me</a:t>
            </a:r>
            <a:r>
              <a:rPr lang="sv-SE" dirty="0"/>
              <a:t> to show a </a:t>
            </a:r>
            <a:r>
              <a:rPr lang="sv-SE" dirty="0" err="1"/>
              <a:t>void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At the </a:t>
            </a:r>
            <a:r>
              <a:rPr lang="sv-SE" dirty="0" err="1"/>
              <a:t>other</a:t>
            </a:r>
            <a:r>
              <a:rPr lang="sv-SE" dirty="0"/>
              <a:t> table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doubled</a:t>
            </a:r>
            <a:r>
              <a:rPr lang="sv-SE" dirty="0"/>
              <a:t> 5S, </a:t>
            </a:r>
            <a:r>
              <a:rPr lang="sv-SE" dirty="0" err="1"/>
              <a:t>but</a:t>
            </a:r>
            <a:r>
              <a:rPr lang="sv-SE" dirty="0"/>
              <a:t> all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 </a:t>
            </a:r>
            <a:r>
              <a:rPr lang="sv-SE" dirty="0" err="1"/>
              <a:t>didn´t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84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1584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When</a:t>
            </a:r>
            <a:r>
              <a:rPr lang="sv-SE" sz="3600" dirty="0"/>
              <a:t> I </a:t>
            </a:r>
            <a:r>
              <a:rPr lang="sv-SE" sz="3600" dirty="0" err="1"/>
              <a:t>am</a:t>
            </a:r>
            <a:r>
              <a:rPr lang="sv-SE" sz="3600" dirty="0"/>
              <a:t> </a:t>
            </a:r>
            <a:r>
              <a:rPr lang="sv-SE" sz="3600" dirty="0" err="1"/>
              <a:t>interested</a:t>
            </a:r>
            <a:r>
              <a:rPr lang="sv-SE" sz="3600" dirty="0"/>
              <a:t> in slam, I ask </a:t>
            </a:r>
            <a:r>
              <a:rPr lang="sv-SE" sz="3600" dirty="0" err="1"/>
              <a:t>myself</a:t>
            </a:r>
            <a:r>
              <a:rPr lang="sv-SE" sz="3600" dirty="0"/>
              <a:t>:</a:t>
            </a:r>
            <a:br>
              <a:rPr lang="sv-SE" sz="3600" dirty="0"/>
            </a:br>
            <a:r>
              <a:rPr lang="sv-SE" sz="3600" dirty="0"/>
              <a:t>Do </a:t>
            </a:r>
            <a:r>
              <a:rPr lang="sv-SE" sz="3600" dirty="0" err="1"/>
              <a:t>we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a fit in </a:t>
            </a:r>
            <a:r>
              <a:rPr lang="sv-SE" sz="3600" dirty="0" err="1"/>
              <a:t>our</a:t>
            </a:r>
            <a:r>
              <a:rPr lang="sv-SE" sz="3600" dirty="0"/>
              <a:t> </a:t>
            </a:r>
            <a:r>
              <a:rPr lang="sv-SE" sz="3600" dirty="0" err="1"/>
              <a:t>suits</a:t>
            </a:r>
            <a:r>
              <a:rPr lang="sv-SE" sz="3600" dirty="0"/>
              <a:t>?</a:t>
            </a:r>
          </a:p>
          <a:p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we</a:t>
            </a:r>
            <a:r>
              <a:rPr lang="sv-SE" sz="3600" dirty="0"/>
              <a:t> </a:t>
            </a:r>
            <a:r>
              <a:rPr lang="sv-SE" sz="3600" dirty="0" err="1"/>
              <a:t>take</a:t>
            </a:r>
            <a:r>
              <a:rPr lang="sv-SE" sz="3600" dirty="0"/>
              <a:t> 12 tricks?</a:t>
            </a:r>
          </a:p>
          <a:p>
            <a:r>
              <a:rPr lang="sv-SE" sz="3600" dirty="0" err="1"/>
              <a:t>Can</a:t>
            </a:r>
            <a:r>
              <a:rPr lang="sv-SE" sz="3600" dirty="0"/>
              <a:t> the </a:t>
            </a:r>
            <a:r>
              <a:rPr lang="sv-SE" sz="3600" dirty="0" err="1"/>
              <a:t>opps</a:t>
            </a:r>
            <a:r>
              <a:rPr lang="sv-SE" sz="3600" dirty="0"/>
              <a:t> cash 2 </a:t>
            </a:r>
            <a:r>
              <a:rPr lang="sv-SE" sz="3600" dirty="0" err="1"/>
              <a:t>quick</a:t>
            </a:r>
            <a:r>
              <a:rPr lang="sv-SE" sz="3600" dirty="0"/>
              <a:t> tricks?</a:t>
            </a:r>
          </a:p>
          <a:p>
            <a:r>
              <a:rPr lang="sv-SE" sz="3600" dirty="0" err="1"/>
              <a:t>Are</a:t>
            </a:r>
            <a:r>
              <a:rPr lang="sv-SE" sz="3600" dirty="0"/>
              <a:t> </a:t>
            </a:r>
            <a:r>
              <a:rPr lang="sv-SE" sz="3600" dirty="0" err="1"/>
              <a:t>we</a:t>
            </a:r>
            <a:r>
              <a:rPr lang="sv-SE" sz="3600" dirty="0"/>
              <a:t> </a:t>
            </a:r>
            <a:r>
              <a:rPr lang="sv-SE" sz="3600" dirty="0" err="1"/>
              <a:t>missing</a:t>
            </a:r>
            <a:r>
              <a:rPr lang="sv-SE" sz="3600" dirty="0"/>
              <a:t> 2 </a:t>
            </a:r>
            <a:r>
              <a:rPr lang="sv-SE" sz="3600" dirty="0" err="1"/>
              <a:t>aces</a:t>
            </a:r>
            <a:r>
              <a:rPr lang="sv-SE" sz="3600" dirty="0"/>
              <a:t>?</a:t>
            </a:r>
          </a:p>
          <a:p>
            <a:r>
              <a:rPr lang="sv-SE" sz="3600" dirty="0"/>
              <a:t>The </a:t>
            </a:r>
            <a:r>
              <a:rPr lang="sv-SE" sz="3600" dirty="0" err="1"/>
              <a:t>tools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use</a:t>
            </a:r>
            <a:r>
              <a:rPr lang="sv-SE" sz="3600" dirty="0"/>
              <a:t> is:</a:t>
            </a:r>
          </a:p>
          <a:p>
            <a:r>
              <a:rPr lang="sv-SE" sz="3600" dirty="0"/>
              <a:t>Show </a:t>
            </a:r>
            <a:r>
              <a:rPr lang="sv-SE" sz="3600" dirty="0" err="1"/>
              <a:t>trump</a:t>
            </a:r>
            <a:r>
              <a:rPr lang="sv-SE" sz="3600" dirty="0"/>
              <a:t> support </a:t>
            </a:r>
            <a:r>
              <a:rPr lang="sv-SE" sz="3600" dirty="0" err="1"/>
              <a:t>immediately</a:t>
            </a:r>
            <a:br>
              <a:rPr lang="sv-SE" sz="3600" dirty="0"/>
            </a:br>
            <a:r>
              <a:rPr lang="sv-SE" sz="3600" dirty="0" err="1"/>
              <a:t>Use</a:t>
            </a:r>
            <a:r>
              <a:rPr lang="sv-SE" sz="3600" dirty="0"/>
              <a:t> </a:t>
            </a:r>
            <a:r>
              <a:rPr lang="sv-SE" sz="3600" dirty="0" err="1"/>
              <a:t>cuebids</a:t>
            </a:r>
            <a:r>
              <a:rPr lang="sv-SE" sz="3600" dirty="0"/>
              <a:t> / </a:t>
            </a:r>
            <a:r>
              <a:rPr lang="sv-SE" sz="3600" dirty="0" err="1"/>
              <a:t>splinter</a:t>
            </a:r>
            <a:r>
              <a:rPr lang="sv-SE" sz="3600" dirty="0"/>
              <a:t> </a:t>
            </a:r>
            <a:r>
              <a:rPr lang="sv-SE" sz="3600" dirty="0" err="1"/>
              <a:t>bids</a:t>
            </a:r>
            <a:endParaRPr lang="sv-SE" sz="3600" dirty="0"/>
          </a:p>
          <a:p>
            <a:r>
              <a:rPr lang="sv-SE" sz="3600" dirty="0"/>
              <a:t>Ask for </a:t>
            </a:r>
            <a:r>
              <a:rPr lang="sv-SE" sz="3600" dirty="0" err="1"/>
              <a:t>aces</a:t>
            </a:r>
            <a:r>
              <a:rPr lang="sv-SE" sz="3600" dirty="0"/>
              <a:t>, </a:t>
            </a:r>
            <a:r>
              <a:rPr lang="sv-SE" sz="3600" dirty="0" err="1"/>
              <a:t>using</a:t>
            </a:r>
            <a:r>
              <a:rPr lang="sv-SE" sz="3600" dirty="0"/>
              <a:t> 4NT RKC, Kickback or </a:t>
            </a:r>
            <a:r>
              <a:rPr lang="sv-SE" sz="3600" dirty="0" err="1"/>
              <a:t>Minorwood</a:t>
            </a:r>
            <a:endParaRPr lang="sv-SE" sz="3600" dirty="0"/>
          </a:p>
          <a:p>
            <a:r>
              <a:rPr lang="sv-SE" sz="3600" dirty="0" err="1"/>
              <a:t>which</a:t>
            </a:r>
            <a:r>
              <a:rPr lang="sv-SE" sz="3600" dirty="0"/>
              <a:t> </a:t>
            </a:r>
            <a:r>
              <a:rPr lang="sv-SE" sz="3600" dirty="0" err="1"/>
              <a:t>ever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like. I </a:t>
            </a:r>
            <a:r>
              <a:rPr lang="sv-SE" sz="3600" dirty="0" err="1"/>
              <a:t>prefer</a:t>
            </a:r>
            <a:r>
              <a:rPr lang="sv-SE" sz="3600" dirty="0"/>
              <a:t> Kickback or 4NT RKC </a:t>
            </a:r>
            <a:br>
              <a:rPr lang="sv-SE" sz="3600" dirty="0"/>
            </a:b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41407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17 July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800" dirty="0"/>
              <a:t>4NT RKC		</a:t>
            </a:r>
            <a:r>
              <a:rPr lang="sv-SE" sz="2000" dirty="0" err="1"/>
              <a:t>When</a:t>
            </a:r>
            <a:r>
              <a:rPr lang="sv-SE" sz="2000" dirty="0"/>
              <a:t> a </a:t>
            </a:r>
            <a:r>
              <a:rPr lang="sv-SE" sz="2000" dirty="0" err="1"/>
              <a:t>suit</a:t>
            </a:r>
            <a:r>
              <a:rPr lang="sv-SE" sz="2000" dirty="0"/>
              <a:t> is </a:t>
            </a:r>
            <a:r>
              <a:rPr lang="sv-SE" sz="2000" dirty="0" err="1"/>
              <a:t>agreed</a:t>
            </a:r>
            <a:r>
              <a:rPr lang="sv-SE" sz="2000" dirty="0"/>
              <a:t> 4NT asks for </a:t>
            </a:r>
            <a:r>
              <a:rPr lang="sv-SE" sz="2000" dirty="0" err="1"/>
              <a:t>aces</a:t>
            </a:r>
            <a:r>
              <a:rPr lang="sv-SE" sz="2000" dirty="0"/>
              <a:t>. </a:t>
            </a:r>
            <a:r>
              <a:rPr lang="sv-SE" sz="2000" dirty="0" err="1"/>
              <a:t>Replies</a:t>
            </a:r>
            <a:r>
              <a:rPr lang="sv-SE" sz="2000" dirty="0"/>
              <a:t>:</a:t>
            </a:r>
            <a:br>
              <a:rPr lang="sv-SE" sz="2000" dirty="0"/>
            </a:br>
            <a:r>
              <a:rPr lang="sv-SE" sz="2000" dirty="0"/>
              <a:t>			5C= 0 or 3, 5D= 1 or 4, 5H = 2 </a:t>
            </a:r>
            <a:r>
              <a:rPr lang="sv-SE" sz="2000" dirty="0" err="1"/>
              <a:t>without</a:t>
            </a:r>
            <a:r>
              <a:rPr lang="sv-SE" sz="2000" dirty="0"/>
              <a:t> </a:t>
            </a:r>
            <a:r>
              <a:rPr lang="sv-SE" sz="2000" dirty="0" err="1"/>
              <a:t>trump</a:t>
            </a:r>
            <a:r>
              <a:rPr lang="sv-SE" sz="2000" dirty="0"/>
              <a:t> Q, 5S= 2 </a:t>
            </a:r>
            <a:r>
              <a:rPr lang="sv-SE" sz="2000" dirty="0" err="1"/>
              <a:t>with</a:t>
            </a:r>
            <a:r>
              <a:rPr lang="sv-SE" sz="2000" dirty="0"/>
              <a:t> the Q. 5NT=1/3 and a 			</a:t>
            </a:r>
            <a:r>
              <a:rPr lang="sv-SE" sz="2000" dirty="0" err="1"/>
              <a:t>void</a:t>
            </a:r>
            <a:r>
              <a:rPr lang="sv-SE" sz="2000" dirty="0"/>
              <a:t>. 6X= 2 </a:t>
            </a:r>
            <a:r>
              <a:rPr lang="sv-SE" sz="2000" dirty="0" err="1"/>
              <a:t>with</a:t>
            </a:r>
            <a:r>
              <a:rPr lang="sv-SE" sz="2000" dirty="0"/>
              <a:t> a </a:t>
            </a:r>
            <a:r>
              <a:rPr lang="sv-SE" sz="2000" dirty="0" err="1"/>
              <a:t>void</a:t>
            </a:r>
            <a:r>
              <a:rPr lang="sv-SE" sz="2000" dirty="0"/>
              <a:t> in X.</a:t>
            </a:r>
            <a:br>
              <a:rPr lang="sv-SE" sz="2000" dirty="0"/>
            </a:br>
            <a:r>
              <a:rPr lang="sv-SE" sz="2000" dirty="0"/>
              <a:t>			</a:t>
            </a:r>
            <a:r>
              <a:rPr lang="sv-SE" sz="2000" dirty="0" err="1"/>
              <a:t>Some</a:t>
            </a:r>
            <a:r>
              <a:rPr lang="sv-SE" sz="2000" dirty="0"/>
              <a:t> play 5C=1/3, </a:t>
            </a:r>
            <a:r>
              <a:rPr lang="sv-SE" sz="2000" dirty="0" err="1"/>
              <a:t>decide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your</a:t>
            </a:r>
            <a:r>
              <a:rPr lang="sv-SE" sz="2000" dirty="0"/>
              <a:t> Partner.</a:t>
            </a:r>
            <a:br>
              <a:rPr lang="sv-SE" sz="2000" dirty="0"/>
            </a:br>
            <a:r>
              <a:rPr lang="sv-SE" sz="2000" dirty="0"/>
              <a:t>			</a:t>
            </a:r>
            <a:r>
              <a:rPr lang="sv-SE" sz="2000" dirty="0" err="1"/>
              <a:t>After</a:t>
            </a:r>
            <a:r>
              <a:rPr lang="sv-SE" sz="2000" dirty="0"/>
              <a:t> </a:t>
            </a:r>
            <a:r>
              <a:rPr lang="sv-SE" sz="2000" dirty="0" err="1"/>
              <a:t>replies</a:t>
            </a:r>
            <a:r>
              <a:rPr lang="sv-SE" sz="2000" dirty="0"/>
              <a:t> </a:t>
            </a:r>
            <a:r>
              <a:rPr lang="sv-SE" sz="2000" dirty="0" err="1"/>
              <a:t>next</a:t>
            </a:r>
            <a:r>
              <a:rPr lang="sv-SE" sz="2000" dirty="0"/>
              <a:t> step </a:t>
            </a:r>
            <a:r>
              <a:rPr lang="sv-SE" sz="2000" dirty="0" err="1"/>
              <a:t>outside</a:t>
            </a:r>
            <a:r>
              <a:rPr lang="sv-SE" sz="2000" dirty="0"/>
              <a:t> </a:t>
            </a:r>
            <a:r>
              <a:rPr lang="sv-SE" sz="2000" dirty="0" err="1"/>
              <a:t>trumps</a:t>
            </a:r>
            <a:r>
              <a:rPr lang="sv-SE" sz="2000" dirty="0"/>
              <a:t> asks for the Q </a:t>
            </a:r>
            <a:r>
              <a:rPr lang="sv-SE" sz="2000" dirty="0" err="1"/>
              <a:t>if</a:t>
            </a:r>
            <a:r>
              <a:rPr lang="sv-SE" sz="2000" dirty="0"/>
              <a:t> not </a:t>
            </a:r>
            <a:r>
              <a:rPr lang="sv-SE" sz="2000" dirty="0" err="1"/>
              <a:t>showed</a:t>
            </a:r>
            <a:r>
              <a:rPr lang="sv-SE" sz="2000" dirty="0"/>
              <a:t>, 2 steps asks 			for Kings </a:t>
            </a:r>
            <a:r>
              <a:rPr lang="sv-SE" sz="2000" dirty="0" err="1"/>
              <a:t>up</a:t>
            </a:r>
            <a:r>
              <a:rPr lang="sv-SE" sz="2000" dirty="0"/>
              <a:t>-the-</a:t>
            </a:r>
            <a:r>
              <a:rPr lang="sv-SE" sz="2000" dirty="0" err="1"/>
              <a:t>line</a:t>
            </a:r>
            <a:r>
              <a:rPr lang="sv-SE" sz="2000" dirty="0"/>
              <a:t>. If the Q is </a:t>
            </a:r>
            <a:r>
              <a:rPr lang="sv-SE" sz="2000" dirty="0" err="1"/>
              <a:t>shown</a:t>
            </a:r>
            <a:r>
              <a:rPr lang="sv-SE" sz="2000" dirty="0"/>
              <a:t>, </a:t>
            </a:r>
            <a:r>
              <a:rPr lang="sv-SE" sz="2000" dirty="0" err="1"/>
              <a:t>then</a:t>
            </a:r>
            <a:r>
              <a:rPr lang="sv-SE" sz="2000" dirty="0"/>
              <a:t> 1 step asks for Kings</a:t>
            </a:r>
            <a:br>
              <a:rPr lang="sv-SE" sz="2000" dirty="0"/>
            </a:br>
            <a:endParaRPr lang="sv-SE" sz="2000" dirty="0"/>
          </a:p>
          <a:p>
            <a:endParaRPr lang="sv-SE" sz="2000" dirty="0"/>
          </a:p>
          <a:p>
            <a:r>
              <a:rPr lang="sv-SE" sz="2800" dirty="0"/>
              <a:t>Kickback		</a:t>
            </a:r>
            <a:r>
              <a:rPr lang="sv-SE" sz="2000" dirty="0"/>
              <a:t>The </a:t>
            </a:r>
            <a:r>
              <a:rPr lang="sv-SE" sz="2000" dirty="0" err="1"/>
              <a:t>bid</a:t>
            </a:r>
            <a:r>
              <a:rPr lang="sv-SE" sz="2000" dirty="0"/>
              <a:t> </a:t>
            </a:r>
            <a:r>
              <a:rPr lang="sv-SE" sz="2000" dirty="0" err="1"/>
              <a:t>above</a:t>
            </a:r>
            <a:r>
              <a:rPr lang="sv-SE" sz="2000" dirty="0"/>
              <a:t> </a:t>
            </a:r>
            <a:r>
              <a:rPr lang="sv-SE" sz="2000" dirty="0" err="1"/>
              <a:t>trumps</a:t>
            </a:r>
            <a:r>
              <a:rPr lang="sv-SE" sz="2000" dirty="0"/>
              <a:t> on the 4-level = RKC.</a:t>
            </a:r>
            <a:br>
              <a:rPr lang="sv-SE" sz="2000" dirty="0"/>
            </a:br>
            <a:r>
              <a:rPr lang="sv-SE" sz="2000" dirty="0"/>
              <a:t>			Same </a:t>
            </a:r>
            <a:r>
              <a:rPr lang="sv-SE" sz="2000" dirty="0" err="1"/>
              <a:t>stepwise</a:t>
            </a:r>
            <a:r>
              <a:rPr lang="sv-SE" sz="2000" dirty="0"/>
              <a:t> respons as </a:t>
            </a:r>
            <a:r>
              <a:rPr lang="sv-SE" sz="2000" dirty="0" err="1"/>
              <a:t>after</a:t>
            </a:r>
            <a:r>
              <a:rPr lang="sv-SE" sz="2000" dirty="0"/>
              <a:t> 4NT</a:t>
            </a:r>
          </a:p>
          <a:p>
            <a:endParaRPr lang="sv-SE" sz="2000" dirty="0"/>
          </a:p>
          <a:p>
            <a:r>
              <a:rPr lang="sv-SE" sz="2800" dirty="0" err="1"/>
              <a:t>Minorwood</a:t>
            </a:r>
            <a:r>
              <a:rPr lang="sv-SE" sz="2800" dirty="0"/>
              <a:t>		</a:t>
            </a:r>
            <a:r>
              <a:rPr lang="sv-SE" sz="2000" dirty="0"/>
              <a:t>4 in </a:t>
            </a:r>
            <a:r>
              <a:rPr lang="sv-SE" sz="2000" dirty="0" err="1"/>
              <a:t>agreed</a:t>
            </a:r>
            <a:r>
              <a:rPr lang="sv-SE" sz="2000" dirty="0"/>
              <a:t> minor is RKC</a:t>
            </a:r>
            <a:br>
              <a:rPr lang="sv-SE" sz="2000" dirty="0"/>
            </a:br>
            <a:r>
              <a:rPr lang="sv-SE" sz="2000" dirty="0"/>
              <a:t>			Same </a:t>
            </a:r>
            <a:r>
              <a:rPr lang="sv-SE" sz="2000" dirty="0" err="1"/>
              <a:t>stepwise</a:t>
            </a:r>
            <a:r>
              <a:rPr lang="sv-SE" sz="2000"/>
              <a:t> respons </a:t>
            </a:r>
            <a:r>
              <a:rPr lang="sv-SE" sz="2000" dirty="0"/>
              <a:t>as </a:t>
            </a:r>
            <a:r>
              <a:rPr lang="sv-SE" sz="2000" dirty="0" err="1"/>
              <a:t>after</a:t>
            </a:r>
            <a:r>
              <a:rPr lang="sv-SE" sz="2000" dirty="0"/>
              <a:t> 4NT</a:t>
            </a:r>
            <a:endParaRPr lang="sv-SE" sz="2800" dirty="0"/>
          </a:p>
          <a:p>
            <a:br>
              <a:rPr lang="sv-SE" sz="2000" dirty="0"/>
            </a:br>
            <a:r>
              <a:rPr lang="sv-SE" sz="2000" dirty="0"/>
              <a:t>			</a:t>
            </a:r>
            <a:endParaRPr lang="sv-SE" sz="2800" dirty="0"/>
          </a:p>
          <a:p>
            <a:r>
              <a:rPr lang="sv-SE" sz="2800" dirty="0"/>
              <a:t>         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51374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D081B3E-A896-4D9D-8A5B-038F9E2D7EAA}" vid="{551A9EA7-9EF5-44A3-8EDF-F501F7447238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 med sidhuvud</Template>
  <TotalTime>2002</TotalTime>
  <Words>3406</Words>
  <Application>Microsoft Office PowerPoint</Application>
  <PresentationFormat>Bredbild</PresentationFormat>
  <Paragraphs>375</Paragraphs>
  <Slides>34</Slides>
  <Notes>33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Wingdings 3</vt:lpstr>
      <vt:lpstr>Office-tema</vt:lpstr>
      <vt:lpstr>Ion Boardroom</vt:lpstr>
      <vt:lpstr>Slam bidding. The way beyond 3NT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Sven-Ake Bjerregaard</dc:creator>
  <cp:lastModifiedBy>Sven-Ake Bjerregaard</cp:lastModifiedBy>
  <cp:revision>4</cp:revision>
  <dcterms:created xsi:type="dcterms:W3CDTF">2022-01-29T09:51:48Z</dcterms:created>
  <dcterms:modified xsi:type="dcterms:W3CDTF">2022-07-17T11:32:05Z</dcterms:modified>
</cp:coreProperties>
</file>